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9"/>
  </p:notesMasterIdLst>
  <p:sldIdLst>
    <p:sldId id="256" r:id="rId2"/>
    <p:sldId id="257" r:id="rId3"/>
    <p:sldId id="258" r:id="rId4"/>
    <p:sldId id="283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4" r:id="rId15"/>
    <p:sldId id="270" r:id="rId16"/>
    <p:sldId id="271" r:id="rId17"/>
    <p:sldId id="272" r:id="rId18"/>
    <p:sldId id="273" r:id="rId19"/>
    <p:sldId id="274" r:id="rId20"/>
    <p:sldId id="275" r:id="rId21"/>
    <p:sldId id="285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E3259-70F8-4102-B76E-C6270BDF27DF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18412-B3F7-4B60-8D94-2FA7667259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095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18412-B3F7-4B60-8D94-2FA76672595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3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343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485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879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066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590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379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353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839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01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322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39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34B3C-5C6F-4621-A5BB-5E83C025E381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4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Орфография. Все орфограммы.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Галанина Д.С., учитель русского языка ЧОУ КЭЛ «Ганзейская ладья»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5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5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Сверх(</a:t>
            </a:r>
            <a:r>
              <a:rPr lang="ru-RU" dirty="0" err="1" smtClean="0"/>
              <a:t>ы,и</a:t>
            </a:r>
            <a:r>
              <a:rPr lang="ru-RU" dirty="0" smtClean="0"/>
              <a:t>)</a:t>
            </a:r>
            <a:r>
              <a:rPr lang="ru-RU" dirty="0" err="1" smtClean="0"/>
              <a:t>зысканный</a:t>
            </a:r>
            <a:r>
              <a:rPr lang="ru-RU" dirty="0" smtClean="0"/>
              <a:t>,  </a:t>
            </a:r>
            <a:r>
              <a:rPr lang="ru-RU" dirty="0" err="1" smtClean="0"/>
              <a:t>расст</a:t>
            </a:r>
            <a:r>
              <a:rPr lang="ru-RU" dirty="0" smtClean="0"/>
              <a:t>…лить, об…</a:t>
            </a:r>
            <a:r>
              <a:rPr lang="ru-RU" dirty="0" err="1" smtClean="0"/>
              <a:t>яние</a:t>
            </a:r>
            <a:r>
              <a:rPr lang="ru-RU" dirty="0" smtClean="0"/>
              <a:t>, </a:t>
            </a:r>
            <a:r>
              <a:rPr lang="ru-RU" dirty="0" err="1" smtClean="0"/>
              <a:t>гиган</a:t>
            </a:r>
            <a:r>
              <a:rPr lang="ru-RU" dirty="0" smtClean="0"/>
              <a:t>…</a:t>
            </a:r>
            <a:r>
              <a:rPr lang="ru-RU" dirty="0" err="1" smtClean="0"/>
              <a:t>ский</a:t>
            </a:r>
            <a:r>
              <a:rPr lang="ru-RU" dirty="0" smtClean="0"/>
              <a:t>, сверх…естественный, и (</a:t>
            </a:r>
            <a:r>
              <a:rPr lang="ru-RU" dirty="0" err="1" smtClean="0"/>
              <a:t>с,з</a:t>
            </a:r>
            <a:r>
              <a:rPr lang="ru-RU" dirty="0" smtClean="0"/>
              <a:t>) -</a:t>
            </a:r>
            <a:r>
              <a:rPr lang="ru-RU" dirty="0" err="1" smtClean="0"/>
              <a:t>подт</a:t>
            </a:r>
            <a:r>
              <a:rPr lang="ru-RU" dirty="0" smtClean="0"/>
              <a:t>…</a:t>
            </a:r>
            <a:r>
              <a:rPr lang="ru-RU" dirty="0" err="1" smtClean="0"/>
              <a:t>шка</a:t>
            </a:r>
            <a:r>
              <a:rPr lang="ru-RU" dirty="0" smtClean="0"/>
              <a:t>, двух…этажный, </a:t>
            </a:r>
            <a:r>
              <a:rPr lang="ru-RU" dirty="0" err="1" smtClean="0"/>
              <a:t>умнож</a:t>
            </a:r>
            <a:r>
              <a:rPr lang="ru-RU" dirty="0" smtClean="0"/>
              <a:t>…те, </a:t>
            </a:r>
            <a:r>
              <a:rPr lang="ru-RU" dirty="0" err="1" smtClean="0"/>
              <a:t>трещ</a:t>
            </a:r>
            <a:r>
              <a:rPr lang="ru-RU" dirty="0" smtClean="0"/>
              <a:t>…</a:t>
            </a:r>
            <a:r>
              <a:rPr lang="ru-RU" dirty="0" err="1" smtClean="0"/>
              <a:t>тка</a:t>
            </a:r>
            <a:r>
              <a:rPr lang="ru-RU" dirty="0" smtClean="0"/>
              <a:t>, </a:t>
            </a:r>
            <a:r>
              <a:rPr lang="ru-RU" dirty="0" err="1" smtClean="0"/>
              <a:t>пече</a:t>
            </a:r>
            <a:r>
              <a:rPr lang="ru-RU" dirty="0" smtClean="0"/>
              <a:t> (н, </a:t>
            </a:r>
            <a:r>
              <a:rPr lang="ru-RU" dirty="0" err="1" smtClean="0"/>
              <a:t>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 в золе картофель, (не) рекомендуемая учителем литература, (не) рекомендуемая школьнику книга, </a:t>
            </a:r>
            <a:r>
              <a:rPr lang="ru-RU" dirty="0" err="1" smtClean="0"/>
              <a:t>каракул</a:t>
            </a:r>
            <a:r>
              <a:rPr lang="ru-RU" dirty="0" smtClean="0"/>
              <a:t>…вый воротник, </a:t>
            </a:r>
            <a:r>
              <a:rPr lang="ru-RU" dirty="0" err="1" smtClean="0"/>
              <a:t>слыш</a:t>
            </a:r>
            <a:r>
              <a:rPr lang="ru-RU" dirty="0" smtClean="0"/>
              <a:t>…</a:t>
            </a:r>
            <a:r>
              <a:rPr lang="ru-RU" dirty="0" err="1" smtClean="0"/>
              <a:t>щаяся</a:t>
            </a:r>
            <a:r>
              <a:rPr lang="ru-RU" dirty="0" smtClean="0"/>
              <a:t> (из) далека, </a:t>
            </a:r>
            <a:r>
              <a:rPr lang="ru-RU" dirty="0" err="1" smtClean="0"/>
              <a:t>ед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ветер </a:t>
            </a:r>
            <a:r>
              <a:rPr lang="ru-RU" dirty="0" err="1" smtClean="0"/>
              <a:t>ве</a:t>
            </a:r>
            <a:r>
              <a:rPr lang="ru-RU" dirty="0" smtClean="0"/>
              <a:t>…т, по </a:t>
            </a:r>
            <a:r>
              <a:rPr lang="ru-RU" dirty="0" err="1" smtClean="0"/>
              <a:t>дальн</a:t>
            </a:r>
            <a:r>
              <a:rPr lang="ru-RU" dirty="0" smtClean="0"/>
              <a:t>…й дорог…, в </a:t>
            </a:r>
            <a:r>
              <a:rPr lang="ru-RU" dirty="0" err="1" smtClean="0"/>
              <a:t>санатори</a:t>
            </a:r>
            <a:r>
              <a:rPr lang="ru-RU" dirty="0" smtClean="0"/>
              <a:t>…, ягоды (не) крупные, но сладкие, трава (не) </a:t>
            </a:r>
            <a:r>
              <a:rPr lang="ru-RU" dirty="0" err="1" smtClean="0"/>
              <a:t>скош</a:t>
            </a:r>
            <a:r>
              <a:rPr lang="ru-RU" dirty="0" smtClean="0"/>
              <a:t>..(</a:t>
            </a:r>
            <a:r>
              <a:rPr lang="ru-RU" dirty="0" err="1" smtClean="0"/>
              <a:t>н,нн</a:t>
            </a:r>
            <a:r>
              <a:rPr lang="ru-RU" dirty="0" smtClean="0"/>
              <a:t>) а, (кое) где, (пол) страниц…, </a:t>
            </a:r>
            <a:r>
              <a:rPr lang="ru-RU" dirty="0" err="1" smtClean="0"/>
              <a:t>вскач</a:t>
            </a: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64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Сверх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зысканный,  расст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лить, об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яние, гиган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ский, сверх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естественный, и</a:t>
            </a:r>
            <a:r>
              <a:rPr lang="ru-RU" u="sng" dirty="0" smtClean="0">
                <a:solidFill>
                  <a:srgbClr val="FF0000"/>
                </a:solidFill>
              </a:rPr>
              <a:t>с</a:t>
            </a:r>
            <a:r>
              <a:rPr lang="ru-RU" u="sng" dirty="0" smtClean="0"/>
              <a:t>п</a:t>
            </a:r>
            <a:r>
              <a:rPr lang="ru-RU" dirty="0" smtClean="0"/>
              <a:t>одт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шка, дву</a:t>
            </a:r>
            <a:r>
              <a:rPr lang="ru-RU" u="sng" dirty="0" smtClean="0"/>
              <a:t>хэ</a:t>
            </a:r>
            <a:r>
              <a:rPr lang="ru-RU" dirty="0" smtClean="0"/>
              <a:t>тажный, умнож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те, трещ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тка, пече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 в золе картофель, </a:t>
            </a:r>
            <a:r>
              <a:rPr lang="ru-RU" u="sng" dirty="0" smtClean="0"/>
              <a:t>не р</a:t>
            </a:r>
            <a:r>
              <a:rPr lang="ru-RU" dirty="0" smtClean="0"/>
              <a:t>екомендуемая учителем литература, </a:t>
            </a:r>
            <a:r>
              <a:rPr lang="ru-RU" u="sng" dirty="0" smtClean="0"/>
              <a:t>нер</a:t>
            </a:r>
            <a:r>
              <a:rPr lang="ru-RU" dirty="0" smtClean="0"/>
              <a:t>екомендуемая школьнику книга, каракул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вый воротник, слыш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щаяся и</a:t>
            </a:r>
            <a:r>
              <a:rPr lang="ru-RU" u="sng" dirty="0" smtClean="0"/>
              <a:t>зд</a:t>
            </a:r>
            <a:r>
              <a:rPr lang="ru-RU" dirty="0" smtClean="0"/>
              <a:t>алека, ед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шь, ветер ве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т, по дальн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й дорог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в санатори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, ягоды н</a:t>
            </a:r>
            <a:r>
              <a:rPr lang="ru-RU" u="sng" dirty="0" smtClean="0"/>
              <a:t>ек</a:t>
            </a:r>
            <a:r>
              <a:rPr lang="ru-RU" dirty="0" smtClean="0"/>
              <a:t>рупные, но сладкие, трава </a:t>
            </a:r>
            <a:r>
              <a:rPr lang="ru-RU" u="sng" dirty="0" smtClean="0"/>
              <a:t>не с</a:t>
            </a:r>
            <a:r>
              <a:rPr lang="ru-RU" dirty="0" smtClean="0"/>
              <a:t>кош</a:t>
            </a:r>
            <a:r>
              <a:rPr lang="ru-RU" dirty="0" smtClean="0">
                <a:solidFill>
                  <a:srgbClr val="FF0000"/>
                </a:solidFill>
              </a:rPr>
              <a:t>ен</a:t>
            </a:r>
            <a:r>
              <a:rPr lang="ru-RU" dirty="0" smtClean="0"/>
              <a:t>а, кое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где, по</a:t>
            </a:r>
            <a:r>
              <a:rPr lang="ru-RU" u="sng" dirty="0" smtClean="0"/>
              <a:t>лс</a:t>
            </a:r>
            <a:r>
              <a:rPr lang="ru-RU" dirty="0" smtClean="0"/>
              <a:t>траниц</a:t>
            </a:r>
            <a:r>
              <a:rPr lang="ru-RU" dirty="0">
                <a:solidFill>
                  <a:srgbClr val="FF0000"/>
                </a:solidFill>
              </a:rPr>
              <a:t>ы</a:t>
            </a:r>
            <a:r>
              <a:rPr lang="ru-RU" dirty="0" smtClean="0"/>
              <a:t>, вскач</a:t>
            </a:r>
            <a:r>
              <a:rPr lang="ru-RU" dirty="0" smtClean="0">
                <a:solidFill>
                  <a:srgbClr val="FF0000"/>
                </a:solidFill>
              </a:rPr>
              <a:t>ь.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46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6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Без (</a:t>
            </a:r>
            <a:r>
              <a:rPr lang="ru-RU" dirty="0" err="1" smtClean="0"/>
              <a:t>ы,и</a:t>
            </a:r>
            <a:r>
              <a:rPr lang="ru-RU" dirty="0" smtClean="0"/>
              <a:t>)</a:t>
            </a:r>
            <a:r>
              <a:rPr lang="ru-RU" dirty="0" err="1" smtClean="0"/>
              <a:t>нициативный</a:t>
            </a:r>
            <a:r>
              <a:rPr lang="ru-RU" dirty="0" smtClean="0"/>
              <a:t>, те (</a:t>
            </a:r>
            <a:r>
              <a:rPr lang="ru-RU" dirty="0" err="1" smtClean="0"/>
              <a:t>рр</a:t>
            </a:r>
            <a:r>
              <a:rPr lang="ru-RU" dirty="0" smtClean="0"/>
              <a:t>, р) а (</a:t>
            </a:r>
            <a:r>
              <a:rPr lang="ru-RU" dirty="0" err="1" smtClean="0"/>
              <a:t>сс</a:t>
            </a:r>
            <a:r>
              <a:rPr lang="ru-RU" dirty="0" smtClean="0"/>
              <a:t>, с) а, </a:t>
            </a:r>
            <a:r>
              <a:rPr lang="ru-RU" dirty="0" err="1" smtClean="0"/>
              <a:t>непр</a:t>
            </a:r>
            <a:r>
              <a:rPr lang="ru-RU" dirty="0" smtClean="0"/>
              <a:t>…преступная крепость, ни (</a:t>
            </a:r>
            <a:r>
              <a:rPr lang="ru-RU" dirty="0" err="1" smtClean="0"/>
              <a:t>з,с</a:t>
            </a:r>
            <a:r>
              <a:rPr lang="ru-RU" dirty="0" smtClean="0"/>
              <a:t>) </a:t>
            </a:r>
            <a:r>
              <a:rPr lang="ru-RU" dirty="0" err="1" smtClean="0"/>
              <a:t>провергать</a:t>
            </a:r>
            <a:r>
              <a:rPr lang="ru-RU" dirty="0" smtClean="0"/>
              <a:t>, </a:t>
            </a:r>
            <a:r>
              <a:rPr lang="ru-RU" dirty="0" err="1" smtClean="0"/>
              <a:t>неписа</a:t>
            </a:r>
            <a:r>
              <a:rPr lang="ru-RU" dirty="0" smtClean="0"/>
              <a:t> (</a:t>
            </a:r>
            <a:r>
              <a:rPr lang="ru-RU" dirty="0" err="1" smtClean="0"/>
              <a:t>нн</a:t>
            </a:r>
            <a:r>
              <a:rPr lang="ru-RU" dirty="0" smtClean="0"/>
              <a:t>, н) </a:t>
            </a:r>
            <a:r>
              <a:rPr lang="ru-RU" dirty="0" err="1" smtClean="0"/>
              <a:t>ые</a:t>
            </a:r>
            <a:r>
              <a:rPr lang="ru-RU" dirty="0" smtClean="0"/>
              <a:t> законы, </a:t>
            </a:r>
            <a:r>
              <a:rPr lang="ru-RU" dirty="0" err="1" smtClean="0"/>
              <a:t>застенч</a:t>
            </a:r>
            <a:r>
              <a:rPr lang="ru-RU" dirty="0" smtClean="0"/>
              <a:t>…вый, (н…) чуть (не) скучно, (не) </a:t>
            </a:r>
            <a:r>
              <a:rPr lang="ru-RU" dirty="0" err="1" smtClean="0"/>
              <a:t>изуче</a:t>
            </a:r>
            <a:r>
              <a:rPr lang="ru-RU" dirty="0" smtClean="0"/>
              <a:t> (</a:t>
            </a:r>
            <a:r>
              <a:rPr lang="ru-RU" dirty="0" err="1" smtClean="0"/>
              <a:t>нн</a:t>
            </a:r>
            <a:r>
              <a:rPr lang="ru-RU" dirty="0" smtClean="0"/>
              <a:t>, н) </a:t>
            </a:r>
            <a:r>
              <a:rPr lang="ru-RU" dirty="0" err="1" smtClean="0"/>
              <a:t>ые</a:t>
            </a:r>
            <a:r>
              <a:rPr lang="ru-RU" dirty="0" smtClean="0"/>
              <a:t> учеными явления, </a:t>
            </a:r>
            <a:r>
              <a:rPr lang="ru-RU" dirty="0" err="1" smtClean="0"/>
              <a:t>отреж</a:t>
            </a:r>
            <a:r>
              <a:rPr lang="ru-RU" dirty="0" smtClean="0"/>
              <a:t>…те калач…, на </a:t>
            </a:r>
            <a:r>
              <a:rPr lang="ru-RU" dirty="0" err="1" smtClean="0"/>
              <a:t>лекци</a:t>
            </a:r>
            <a:r>
              <a:rPr lang="ru-RU" dirty="0" smtClean="0"/>
              <a:t>…, о </a:t>
            </a:r>
            <a:r>
              <a:rPr lang="ru-RU" dirty="0" err="1" smtClean="0"/>
              <a:t>приближающ</a:t>
            </a:r>
            <a:r>
              <a:rPr lang="ru-RU" dirty="0" smtClean="0"/>
              <a:t>…</a:t>
            </a:r>
            <a:r>
              <a:rPr lang="ru-RU" dirty="0" err="1" smtClean="0"/>
              <a:t>мся</a:t>
            </a:r>
            <a:r>
              <a:rPr lang="ru-RU" dirty="0" smtClean="0"/>
              <a:t> ураган…, </a:t>
            </a:r>
            <a:r>
              <a:rPr lang="ru-RU" dirty="0" err="1" smtClean="0"/>
              <a:t>езд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</a:t>
            </a:r>
            <a:r>
              <a:rPr lang="ru-RU" dirty="0" err="1" smtClean="0"/>
              <a:t>вычт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(не) дослышал информацию, говорить (по) латыни, (пол) садового участка, где (</a:t>
            </a:r>
            <a:r>
              <a:rPr lang="ru-RU" dirty="0" err="1" smtClean="0"/>
              <a:t>нибудь</a:t>
            </a:r>
            <a:r>
              <a:rPr lang="ru-RU" dirty="0" smtClean="0"/>
              <a:t>), (в) пятых, та…</a:t>
            </a:r>
            <a:r>
              <a:rPr lang="ru-RU" dirty="0" err="1" smtClean="0"/>
              <a:t>щие</a:t>
            </a:r>
            <a:r>
              <a:rPr lang="ru-RU" dirty="0" smtClean="0"/>
              <a:t> сугробы, вид…</a:t>
            </a:r>
            <a:r>
              <a:rPr lang="ru-RU" dirty="0" err="1" smtClean="0"/>
              <a:t>вший</a:t>
            </a:r>
            <a:r>
              <a:rPr lang="ru-RU" dirty="0" smtClean="0"/>
              <a:t> своими глазами, </a:t>
            </a:r>
            <a:r>
              <a:rPr lang="ru-RU" dirty="0" err="1" smtClean="0"/>
              <a:t>ками</a:t>
            </a:r>
            <a:r>
              <a:rPr lang="ru-RU" dirty="0" smtClean="0"/>
              <a:t> (</a:t>
            </a:r>
            <a:r>
              <a:rPr lang="ru-RU" dirty="0" err="1" smtClean="0"/>
              <a:t>нн</a:t>
            </a:r>
            <a:r>
              <a:rPr lang="ru-RU" dirty="0" smtClean="0"/>
              <a:t>, н) </a:t>
            </a:r>
            <a:r>
              <a:rPr lang="ru-RU" dirty="0" err="1" smtClean="0"/>
              <a:t>ые</a:t>
            </a:r>
            <a:r>
              <a:rPr lang="ru-RU" dirty="0" smtClean="0"/>
              <a:t> часы, (не) дослушал ка (</a:t>
            </a:r>
            <a:r>
              <a:rPr lang="ru-RU" dirty="0" err="1" smtClean="0"/>
              <a:t>с,сс</a:t>
            </a:r>
            <a:r>
              <a:rPr lang="ru-RU" dirty="0" smtClean="0"/>
              <a:t>)</a:t>
            </a:r>
            <a:r>
              <a:rPr lang="ru-RU" dirty="0" err="1" smtClean="0"/>
              <a:t>ету</a:t>
            </a:r>
            <a:r>
              <a:rPr lang="ru-RU" dirty="0" smtClean="0"/>
              <a:t>, это вовсе (не) утешительно.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44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нициативный, те</a:t>
            </a:r>
            <a:r>
              <a:rPr lang="ru-RU" dirty="0" smtClean="0">
                <a:solidFill>
                  <a:srgbClr val="FF0000"/>
                </a:solidFill>
              </a:rPr>
              <a:t>рр</a:t>
            </a:r>
            <a:r>
              <a:rPr lang="ru-RU" dirty="0" smtClean="0"/>
              <a:t>а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а, </a:t>
            </a:r>
            <a:r>
              <a:rPr lang="ru-RU" dirty="0" err="1" smtClean="0"/>
              <a:t>непр</a:t>
            </a:r>
            <a:r>
              <a:rPr lang="ru-RU" dirty="0" err="1">
                <a:solidFill>
                  <a:srgbClr val="FF0000"/>
                </a:solidFill>
              </a:rPr>
              <a:t>и</a:t>
            </a:r>
            <a:r>
              <a:rPr lang="ru-RU" dirty="0" err="1" smtClean="0"/>
              <a:t>преступная</a:t>
            </a:r>
            <a:r>
              <a:rPr lang="ru-RU" dirty="0" smtClean="0"/>
              <a:t> крепость, ни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провергать, неписа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ые законы, застенч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вый, н</a:t>
            </a:r>
            <a:r>
              <a:rPr lang="ru-RU" u="sng" dirty="0" smtClean="0">
                <a:solidFill>
                  <a:srgbClr val="FF0000"/>
                </a:solidFill>
              </a:rPr>
              <a:t>и</a:t>
            </a:r>
            <a:r>
              <a:rPr lang="ru-RU" u="sng" dirty="0" smtClean="0"/>
              <a:t>ч</a:t>
            </a:r>
            <a:r>
              <a:rPr lang="ru-RU" dirty="0" smtClean="0"/>
              <a:t>уть </a:t>
            </a:r>
            <a:r>
              <a:rPr lang="ru-RU" u="sng" dirty="0" smtClean="0"/>
              <a:t>не с</a:t>
            </a:r>
            <a:r>
              <a:rPr lang="ru-RU" dirty="0" smtClean="0"/>
              <a:t>кучно, </a:t>
            </a:r>
            <a:r>
              <a:rPr lang="ru-RU" u="sng" dirty="0" smtClean="0"/>
              <a:t>не и</a:t>
            </a:r>
            <a:r>
              <a:rPr lang="ru-RU" dirty="0" smtClean="0"/>
              <a:t>зуче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ые учеными явления, отреж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те кала</a:t>
            </a:r>
            <a:r>
              <a:rPr lang="ru-RU" u="sng" dirty="0" smtClean="0"/>
              <a:t>ч</a:t>
            </a:r>
            <a:r>
              <a:rPr lang="ru-RU" dirty="0" smtClean="0"/>
              <a:t>, на лекци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о приближающ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мся ураган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езд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шь, вычт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шь,</a:t>
            </a:r>
          </a:p>
          <a:p>
            <a:pPr marL="0" indent="0">
              <a:buNone/>
            </a:pPr>
            <a:r>
              <a:rPr lang="ru-RU" dirty="0" smtClean="0"/>
              <a:t>н</a:t>
            </a:r>
            <a:r>
              <a:rPr lang="ru-RU" u="sng" dirty="0" smtClean="0"/>
              <a:t>ед</a:t>
            </a:r>
            <a:r>
              <a:rPr lang="ru-RU" dirty="0" smtClean="0"/>
              <a:t>ослышал информацию, говорить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латыни, </a:t>
            </a:r>
            <a:r>
              <a:rPr lang="ru-RU" u="sng" dirty="0" smtClean="0"/>
              <a:t>пол с</a:t>
            </a:r>
            <a:r>
              <a:rPr lang="ru-RU" dirty="0" smtClean="0"/>
              <a:t>адового участка, где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нибудь, в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пятых, та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щие сугробы, вид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вший своими глазами, ками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ые часы, </a:t>
            </a:r>
            <a:r>
              <a:rPr lang="ru-RU" u="sng" dirty="0" smtClean="0"/>
              <a:t>не д</a:t>
            </a:r>
            <a:r>
              <a:rPr lang="ru-RU" dirty="0" smtClean="0"/>
              <a:t>ослушал ка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ету, это вовсе </a:t>
            </a:r>
            <a:r>
              <a:rPr lang="ru-RU" u="sng" dirty="0" smtClean="0"/>
              <a:t>не у</a:t>
            </a:r>
            <a:r>
              <a:rPr lang="ru-RU" dirty="0" smtClean="0"/>
              <a:t>тешительно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817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7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Камень пре (</a:t>
            </a:r>
            <a:r>
              <a:rPr lang="ru-RU" dirty="0" err="1" smtClean="0"/>
              <a:t>д,т</a:t>
            </a:r>
            <a:r>
              <a:rPr lang="ru-RU" dirty="0" smtClean="0"/>
              <a:t>) </a:t>
            </a:r>
            <a:r>
              <a:rPr lang="ru-RU" dirty="0" err="1" smtClean="0"/>
              <a:t>кновения</a:t>
            </a:r>
            <a:r>
              <a:rPr lang="ru-RU" dirty="0" smtClean="0"/>
              <a:t>, </a:t>
            </a:r>
            <a:r>
              <a:rPr lang="ru-RU" dirty="0" err="1" smtClean="0"/>
              <a:t>подвеш</a:t>
            </a:r>
            <a:r>
              <a:rPr lang="ru-RU" dirty="0" smtClean="0"/>
              <a:t>…(</a:t>
            </a:r>
            <a:r>
              <a:rPr lang="ru-RU" dirty="0" err="1" smtClean="0"/>
              <a:t>нн,н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люстра, (пол) лимона, в лице.., об…</a:t>
            </a:r>
            <a:r>
              <a:rPr lang="ru-RU" dirty="0" err="1" smtClean="0"/>
              <a:t>едине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фасова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чере</a:t>
            </a:r>
            <a:r>
              <a:rPr lang="ru-RU" dirty="0" smtClean="0"/>
              <a:t> (</a:t>
            </a:r>
            <a:r>
              <a:rPr lang="ru-RU" dirty="0" err="1" smtClean="0"/>
              <a:t>з,с</a:t>
            </a:r>
            <a:r>
              <a:rPr lang="ru-RU" dirty="0" smtClean="0"/>
              <a:t>) чур, </a:t>
            </a:r>
            <a:r>
              <a:rPr lang="ru-RU" dirty="0" err="1" smtClean="0"/>
              <a:t>пр</a:t>
            </a:r>
            <a:r>
              <a:rPr lang="ru-RU" dirty="0" smtClean="0"/>
              <a:t>…терпеть лишения, </a:t>
            </a:r>
            <a:r>
              <a:rPr lang="ru-RU" dirty="0" err="1" smtClean="0"/>
              <a:t>неуживч</a:t>
            </a:r>
            <a:r>
              <a:rPr lang="ru-RU" dirty="0" smtClean="0"/>
              <a:t>…вый х…</a:t>
            </a:r>
            <a:r>
              <a:rPr lang="ru-RU" dirty="0" err="1" smtClean="0"/>
              <a:t>рактер</a:t>
            </a:r>
            <a:r>
              <a:rPr lang="ru-RU" dirty="0" smtClean="0"/>
              <a:t>, (</a:t>
            </a:r>
            <a:r>
              <a:rPr lang="ru-RU" dirty="0" err="1" smtClean="0"/>
              <a:t>з,с</a:t>
            </a:r>
            <a:r>
              <a:rPr lang="ru-RU" dirty="0" smtClean="0"/>
              <a:t>) </a:t>
            </a:r>
            <a:r>
              <a:rPr lang="ru-RU" dirty="0" err="1" smtClean="0"/>
              <a:t>жеч</a:t>
            </a:r>
            <a:r>
              <a:rPr lang="ru-RU" dirty="0" smtClean="0"/>
              <a:t>…, ка…</a:t>
            </a:r>
            <a:r>
              <a:rPr lang="ru-RU" dirty="0" err="1" smtClean="0"/>
              <a:t>щийся</a:t>
            </a:r>
            <a:r>
              <a:rPr lang="ru-RU" dirty="0" smtClean="0"/>
              <a:t> грешник, </a:t>
            </a:r>
            <a:r>
              <a:rPr lang="ru-RU" dirty="0" err="1" smtClean="0"/>
              <a:t>изморо</a:t>
            </a:r>
            <a:r>
              <a:rPr lang="ru-RU" dirty="0" smtClean="0"/>
              <a:t> (</a:t>
            </a:r>
            <a:r>
              <a:rPr lang="ru-RU" dirty="0" err="1" smtClean="0"/>
              <a:t>з,с</a:t>
            </a:r>
            <a:r>
              <a:rPr lang="ru-RU" dirty="0" smtClean="0"/>
              <a:t>) ь, на окнах, стел…</a:t>
            </a:r>
            <a:r>
              <a:rPr lang="ru-RU" dirty="0" err="1" smtClean="0"/>
              <a:t>тся</a:t>
            </a:r>
            <a:r>
              <a:rPr lang="ru-RU" dirty="0" smtClean="0"/>
              <a:t>, </a:t>
            </a:r>
            <a:r>
              <a:rPr lang="ru-RU" dirty="0" err="1" smtClean="0"/>
              <a:t>бе</a:t>
            </a:r>
            <a:r>
              <a:rPr lang="ru-RU" dirty="0" smtClean="0"/>
              <a:t> (</a:t>
            </a:r>
            <a:r>
              <a:rPr lang="ru-RU" dirty="0" err="1" smtClean="0"/>
              <a:t>з,с</a:t>
            </a:r>
            <a:r>
              <a:rPr lang="ru-RU" dirty="0" smtClean="0"/>
              <a:t>)цельный, </a:t>
            </a:r>
            <a:r>
              <a:rPr lang="ru-RU" dirty="0" err="1" smtClean="0"/>
              <a:t>пр</a:t>
            </a:r>
            <a:r>
              <a:rPr lang="ru-RU" dirty="0" smtClean="0"/>
              <a:t>…скорбный факт, аудитория </a:t>
            </a:r>
            <a:r>
              <a:rPr lang="ru-RU" dirty="0" err="1" smtClean="0"/>
              <a:t>взволнова</a:t>
            </a:r>
            <a:r>
              <a:rPr lang="ru-RU" dirty="0" smtClean="0"/>
              <a:t> (</a:t>
            </a:r>
            <a:r>
              <a:rPr lang="ru-RU" dirty="0" err="1" smtClean="0"/>
              <a:t>нн,н</a:t>
            </a:r>
            <a:r>
              <a:rPr lang="ru-RU" dirty="0" smtClean="0"/>
              <a:t>) а докладом, еще (не) </a:t>
            </a:r>
            <a:r>
              <a:rPr lang="ru-RU" dirty="0" err="1" smtClean="0"/>
              <a:t>реше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задача, </a:t>
            </a:r>
            <a:r>
              <a:rPr lang="ru-RU" dirty="0" err="1" smtClean="0"/>
              <a:t>трущ</a:t>
            </a:r>
            <a:r>
              <a:rPr lang="ru-RU" dirty="0" smtClean="0"/>
              <a:t>…бы, ч…</a:t>
            </a:r>
            <a:r>
              <a:rPr lang="ru-RU" dirty="0" err="1" smtClean="0"/>
              <a:t>порный</a:t>
            </a:r>
            <a:r>
              <a:rPr lang="ru-RU" dirty="0" smtClean="0"/>
              <a:t>, ц…</a:t>
            </a:r>
            <a:r>
              <a:rPr lang="ru-RU" dirty="0" err="1" smtClean="0"/>
              <a:t>новка</a:t>
            </a:r>
            <a:r>
              <a:rPr lang="ru-RU" dirty="0" smtClean="0"/>
              <a:t>, </a:t>
            </a:r>
            <a:r>
              <a:rPr lang="ru-RU" dirty="0" err="1" smtClean="0"/>
              <a:t>акц</a:t>
            </a:r>
            <a:r>
              <a:rPr lang="ru-RU" dirty="0" smtClean="0"/>
              <a:t>…я, принеси (ка), что (</a:t>
            </a:r>
            <a:r>
              <a:rPr lang="ru-RU" dirty="0" err="1" smtClean="0"/>
              <a:t>нибудь</a:t>
            </a:r>
            <a:r>
              <a:rPr lang="ru-RU" dirty="0" smtClean="0"/>
              <a:t>), без…</a:t>
            </a:r>
            <a:r>
              <a:rPr lang="ru-RU" dirty="0" err="1" smtClean="0"/>
              <a:t>нициативный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52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Камень пре</a:t>
            </a:r>
            <a:r>
              <a:rPr lang="ru-RU" dirty="0" smtClean="0">
                <a:solidFill>
                  <a:srgbClr val="FF0000"/>
                </a:solidFill>
              </a:rPr>
              <a:t>т</a:t>
            </a:r>
            <a:r>
              <a:rPr lang="ru-RU" dirty="0" smtClean="0"/>
              <a:t>кновения, подвеш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ая люстра,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лимона, в лице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об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едине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фасова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чере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чур,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терпеть лишения, неуживч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вый х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рактер,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жеч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ка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щийся грешник, изморо</a:t>
            </a:r>
            <a:r>
              <a:rPr lang="ru-RU" dirty="0" smtClean="0">
                <a:solidFill>
                  <a:srgbClr val="FF0000"/>
                </a:solidFill>
              </a:rPr>
              <a:t>з</a:t>
            </a:r>
            <a:r>
              <a:rPr lang="ru-RU" dirty="0" smtClean="0"/>
              <a:t>ь на окнах, стел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тся, бе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цельный, пр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скорбный факт, аудитория взволнова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а докладом, еще </a:t>
            </a:r>
            <a:r>
              <a:rPr lang="ru-RU" u="sng" dirty="0" smtClean="0"/>
              <a:t>не р</a:t>
            </a:r>
            <a:r>
              <a:rPr lang="ru-RU" dirty="0" smtClean="0"/>
              <a:t>еше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задача, трущ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бы, ч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порный, 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новка, акц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я, принеси </a:t>
            </a:r>
            <a:r>
              <a:rPr lang="ru-RU" dirty="0">
                <a:solidFill>
                  <a:srgbClr val="FF0000"/>
                </a:solidFill>
              </a:rPr>
              <a:t>-</a:t>
            </a:r>
            <a:r>
              <a:rPr lang="ru-RU" dirty="0" smtClean="0"/>
              <a:t>ка, что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нибудь, 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нициативный.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72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8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err="1" smtClean="0"/>
              <a:t>Неув</a:t>
            </a:r>
            <a:r>
              <a:rPr lang="ru-RU" dirty="0" smtClean="0"/>
              <a:t>…дающий, (пол) оборота, в </a:t>
            </a:r>
            <a:r>
              <a:rPr lang="ru-RU" dirty="0" err="1" smtClean="0"/>
              <a:t>ине</a:t>
            </a:r>
            <a:r>
              <a:rPr lang="ru-RU" dirty="0" smtClean="0"/>
              <a:t>…, ад (</a:t>
            </a:r>
            <a:r>
              <a:rPr lang="ru-RU" dirty="0" err="1" smtClean="0"/>
              <a:t>ъ,ь</a:t>
            </a:r>
            <a:r>
              <a:rPr lang="ru-RU" dirty="0" smtClean="0"/>
              <a:t>) </a:t>
            </a:r>
            <a:r>
              <a:rPr lang="ru-RU" dirty="0" err="1" smtClean="0"/>
              <a:t>ютант</a:t>
            </a:r>
            <a:r>
              <a:rPr lang="ru-RU" dirty="0" smtClean="0"/>
              <a:t>, </a:t>
            </a:r>
            <a:r>
              <a:rPr lang="ru-RU" dirty="0" err="1" smtClean="0"/>
              <a:t>окле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пр</a:t>
            </a:r>
            <a:r>
              <a:rPr lang="ru-RU" dirty="0" smtClean="0"/>
              <a:t>…творить планы в жизнь, </a:t>
            </a:r>
            <a:r>
              <a:rPr lang="ru-RU" dirty="0" err="1" smtClean="0"/>
              <a:t>беч</a:t>
            </a:r>
            <a:r>
              <a:rPr lang="ru-RU" dirty="0" smtClean="0"/>
              <a:t>…</a:t>
            </a:r>
            <a:r>
              <a:rPr lang="ru-RU" dirty="0" err="1" smtClean="0"/>
              <a:t>вка</a:t>
            </a:r>
            <a:r>
              <a:rPr lang="ru-RU" dirty="0" smtClean="0"/>
              <a:t>, </a:t>
            </a:r>
            <a:r>
              <a:rPr lang="ru-RU" dirty="0" err="1" smtClean="0"/>
              <a:t>виш</a:t>
            </a:r>
            <a:r>
              <a:rPr lang="ru-RU" dirty="0" smtClean="0"/>
              <a:t>…</a:t>
            </a:r>
            <a:r>
              <a:rPr lang="ru-RU" dirty="0" err="1" smtClean="0"/>
              <a:t>нка</a:t>
            </a:r>
            <a:r>
              <a:rPr lang="ru-RU" dirty="0" smtClean="0"/>
              <a:t>, </a:t>
            </a:r>
            <a:r>
              <a:rPr lang="ru-RU" dirty="0" err="1" smtClean="0"/>
              <a:t>горош</a:t>
            </a:r>
            <a:r>
              <a:rPr lang="ru-RU" dirty="0" smtClean="0"/>
              <a:t>…</a:t>
            </a:r>
            <a:r>
              <a:rPr lang="ru-RU" dirty="0" err="1" smtClean="0"/>
              <a:t>нка</a:t>
            </a:r>
            <a:r>
              <a:rPr lang="ru-RU" dirty="0" smtClean="0"/>
              <a:t>, без…</a:t>
            </a:r>
            <a:r>
              <a:rPr lang="ru-RU" dirty="0" err="1" smtClean="0"/>
              <a:t>дейная</a:t>
            </a:r>
            <a:r>
              <a:rPr lang="ru-RU" dirty="0" smtClean="0"/>
              <a:t> </a:t>
            </a:r>
            <a:r>
              <a:rPr lang="ru-RU" dirty="0" err="1" smtClean="0"/>
              <a:t>пье</a:t>
            </a:r>
            <a:r>
              <a:rPr lang="ru-RU" dirty="0" smtClean="0"/>
              <a:t> (</a:t>
            </a:r>
            <a:r>
              <a:rPr lang="ru-RU" dirty="0" err="1" smtClean="0"/>
              <a:t>сс,с</a:t>
            </a:r>
            <a:r>
              <a:rPr lang="ru-RU" dirty="0" smtClean="0"/>
              <a:t>) а, </a:t>
            </a:r>
            <a:r>
              <a:rPr lang="ru-RU" dirty="0" err="1" smtClean="0"/>
              <a:t>бескорыс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, </a:t>
            </a:r>
            <a:r>
              <a:rPr lang="ru-RU" dirty="0" err="1" smtClean="0"/>
              <a:t>чере</a:t>
            </a:r>
            <a:r>
              <a:rPr lang="ru-RU" dirty="0" smtClean="0"/>
              <a:t>…чур, </a:t>
            </a:r>
            <a:r>
              <a:rPr lang="ru-RU" dirty="0" err="1" smtClean="0"/>
              <a:t>вопл</a:t>
            </a:r>
            <a:r>
              <a:rPr lang="ru-RU" dirty="0" smtClean="0"/>
              <a:t>…</a:t>
            </a:r>
            <a:r>
              <a:rPr lang="ru-RU" dirty="0" err="1" smtClean="0"/>
              <a:t>щать</a:t>
            </a:r>
            <a:r>
              <a:rPr lang="ru-RU" dirty="0" smtClean="0"/>
              <a:t>, </a:t>
            </a:r>
            <a:r>
              <a:rPr lang="ru-RU" dirty="0" err="1" smtClean="0"/>
              <a:t>изл</a:t>
            </a:r>
            <a:r>
              <a:rPr lang="ru-RU" dirty="0" smtClean="0"/>
              <a:t>…гать, </a:t>
            </a:r>
            <a:r>
              <a:rPr lang="ru-RU" dirty="0" err="1" smtClean="0"/>
              <a:t>непром</a:t>
            </a:r>
            <a:r>
              <a:rPr lang="ru-RU" dirty="0" smtClean="0"/>
              <a:t>…</a:t>
            </a:r>
            <a:r>
              <a:rPr lang="ru-RU" dirty="0" err="1" smtClean="0"/>
              <a:t>каемая</a:t>
            </a:r>
            <a:r>
              <a:rPr lang="ru-RU" dirty="0" smtClean="0"/>
              <a:t> обувь, (пол) Польши, </a:t>
            </a:r>
            <a:r>
              <a:rPr lang="ru-RU" dirty="0" err="1" smtClean="0"/>
              <a:t>стро</a:t>
            </a:r>
            <a:r>
              <a:rPr lang="ru-RU" dirty="0" smtClean="0"/>
              <a:t>…щ…</a:t>
            </a:r>
            <a:r>
              <a:rPr lang="ru-RU" dirty="0" err="1" smtClean="0"/>
              <a:t>яся</a:t>
            </a:r>
            <a:r>
              <a:rPr lang="ru-RU" dirty="0" smtClean="0"/>
              <a:t> больница, </a:t>
            </a:r>
            <a:r>
              <a:rPr lang="ru-RU" dirty="0" err="1" smtClean="0"/>
              <a:t>увид</a:t>
            </a:r>
            <a:r>
              <a:rPr lang="ru-RU" dirty="0" smtClean="0"/>
              <a:t>…л, туш…</a:t>
            </a:r>
            <a:r>
              <a:rPr lang="ru-RU" dirty="0" err="1" smtClean="0"/>
              <a:t>нка</a:t>
            </a:r>
            <a:r>
              <a:rPr lang="ru-RU" dirty="0" smtClean="0"/>
              <a:t>, </a:t>
            </a:r>
            <a:r>
              <a:rPr lang="ru-RU" dirty="0" err="1" smtClean="0"/>
              <a:t>деш</a:t>
            </a:r>
            <a:r>
              <a:rPr lang="ru-RU" dirty="0" smtClean="0"/>
              <a:t>…вый, (</a:t>
            </a:r>
            <a:r>
              <a:rPr lang="ru-RU" dirty="0" err="1" smtClean="0"/>
              <a:t>з,с</a:t>
            </a:r>
            <a:r>
              <a:rPr lang="ru-RU" dirty="0" smtClean="0"/>
              <a:t>) </a:t>
            </a:r>
            <a:r>
              <a:rPr lang="ru-RU" dirty="0" err="1" smtClean="0"/>
              <a:t>дешний</a:t>
            </a:r>
            <a:r>
              <a:rPr lang="ru-RU" dirty="0" smtClean="0"/>
              <a:t>, </a:t>
            </a:r>
            <a:r>
              <a:rPr lang="ru-RU" dirty="0" err="1" smtClean="0"/>
              <a:t>обжеч</a:t>
            </a:r>
            <a:r>
              <a:rPr lang="ru-RU" dirty="0" smtClean="0"/>
              <a:t>…</a:t>
            </a:r>
            <a:r>
              <a:rPr lang="ru-RU" dirty="0" err="1" smtClean="0"/>
              <a:t>ся</a:t>
            </a:r>
            <a:r>
              <a:rPr lang="ru-RU" dirty="0" smtClean="0"/>
              <a:t>, (не) </a:t>
            </a:r>
            <a:r>
              <a:rPr lang="ru-RU" dirty="0" err="1" smtClean="0"/>
              <a:t>прочита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книга, </a:t>
            </a:r>
            <a:r>
              <a:rPr lang="ru-RU" dirty="0" err="1" smtClean="0"/>
              <a:t>ворова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(н…) кем (не) исследованная местность, (не) жаре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 картофель, </a:t>
            </a:r>
            <a:r>
              <a:rPr lang="ru-RU" dirty="0" err="1" smtClean="0"/>
              <a:t>кле</a:t>
            </a:r>
            <a:r>
              <a:rPr lang="ru-RU" dirty="0" smtClean="0"/>
              <a:t>…ш…, мечта…ш…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64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Неув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дающий,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оборота, в ине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ад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ютант, окле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ый,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творить планы в жизнь, беч</a:t>
            </a:r>
            <a:r>
              <a:rPr lang="ru-RU" dirty="0">
                <a:solidFill>
                  <a:srgbClr val="FF0000"/>
                </a:solidFill>
              </a:rPr>
              <a:t>ё</a:t>
            </a:r>
            <a:r>
              <a:rPr lang="ru-RU" dirty="0" smtClean="0"/>
              <a:t>вка, виш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нка, горош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нка, 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дейная пье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а, бескорыс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ный, чере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чур, вопл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щать, изл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гать, непром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каемая обувь, </a:t>
            </a:r>
            <a:r>
              <a:rPr lang="ru-RU" dirty="0" err="1" smtClean="0"/>
              <a:t>пол</a:t>
            </a:r>
            <a:r>
              <a:rPr lang="ru-RU" dirty="0" err="1" smtClean="0">
                <a:solidFill>
                  <a:srgbClr val="FF0000"/>
                </a:solidFill>
              </a:rPr>
              <a:t>-</a:t>
            </a:r>
            <a:r>
              <a:rPr lang="ru-RU" dirty="0" err="1" smtClean="0"/>
              <a:t>Польши</a:t>
            </a:r>
            <a:r>
              <a:rPr lang="ru-RU" dirty="0" smtClean="0"/>
              <a:t>, стро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щ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яся больница, увид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л, туш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нка, деш</a:t>
            </a:r>
            <a:r>
              <a:rPr lang="ru-RU" dirty="0">
                <a:solidFill>
                  <a:srgbClr val="FF0000"/>
                </a:solidFill>
              </a:rPr>
              <a:t>ё</a:t>
            </a:r>
            <a:r>
              <a:rPr lang="ru-RU" dirty="0" smtClean="0"/>
              <a:t>вый, </a:t>
            </a:r>
            <a:r>
              <a:rPr lang="ru-RU" dirty="0" smtClean="0">
                <a:solidFill>
                  <a:srgbClr val="FF0000"/>
                </a:solidFill>
              </a:rPr>
              <a:t>з</a:t>
            </a:r>
            <a:r>
              <a:rPr lang="ru-RU" dirty="0" smtClean="0"/>
              <a:t>дешний, обжеч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ся, н</a:t>
            </a:r>
            <a:r>
              <a:rPr lang="ru-RU" u="sng" dirty="0" smtClean="0"/>
              <a:t>еп</a:t>
            </a:r>
            <a:r>
              <a:rPr lang="ru-RU" dirty="0" smtClean="0"/>
              <a:t>рочита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книга, ворова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н</a:t>
            </a:r>
            <a:r>
              <a:rPr lang="ru-RU" u="sng" dirty="0" smtClean="0">
                <a:solidFill>
                  <a:srgbClr val="FF0000"/>
                </a:solidFill>
              </a:rPr>
              <a:t>и</a:t>
            </a:r>
            <a:r>
              <a:rPr lang="ru-RU" u="sng" dirty="0" smtClean="0"/>
              <a:t>к</a:t>
            </a:r>
            <a:r>
              <a:rPr lang="ru-RU" dirty="0" smtClean="0"/>
              <a:t>ем </a:t>
            </a:r>
            <a:r>
              <a:rPr lang="ru-RU" u="sng" dirty="0" smtClean="0"/>
              <a:t>не и</a:t>
            </a:r>
            <a:r>
              <a:rPr lang="ru-RU" dirty="0" smtClean="0"/>
              <a:t>сследованная местность, н</a:t>
            </a:r>
            <a:r>
              <a:rPr lang="ru-RU" u="sng" dirty="0" smtClean="0"/>
              <a:t>еж</a:t>
            </a:r>
            <a:r>
              <a:rPr lang="ru-RU" dirty="0" smtClean="0"/>
              <a:t>аре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 картофель, кле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мечта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</a:t>
            </a:r>
            <a:r>
              <a:rPr lang="ru-RU" dirty="0"/>
              <a:t>9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Др</a:t>
            </a:r>
            <a:r>
              <a:rPr lang="ru-RU" dirty="0" smtClean="0"/>
              <a:t>…</a:t>
            </a:r>
            <a:r>
              <a:rPr lang="ru-RU" dirty="0" err="1" smtClean="0"/>
              <a:t>хлеть</a:t>
            </a:r>
            <a:r>
              <a:rPr lang="ru-RU" dirty="0" smtClean="0"/>
              <a:t>, </a:t>
            </a:r>
            <a:r>
              <a:rPr lang="ru-RU" dirty="0" err="1" smtClean="0"/>
              <a:t>зач</a:t>
            </a:r>
            <a:r>
              <a:rPr lang="ru-RU" dirty="0" smtClean="0"/>
              <a:t>…</a:t>
            </a:r>
            <a:r>
              <a:rPr lang="ru-RU" dirty="0" err="1" smtClean="0"/>
              <a:t>рова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верм</a:t>
            </a:r>
            <a:r>
              <a:rPr lang="ru-RU" dirty="0" smtClean="0"/>
              <a:t>…</a:t>
            </a:r>
            <a:r>
              <a:rPr lang="ru-RU" dirty="0" err="1" smtClean="0"/>
              <a:t>шель</a:t>
            </a:r>
            <a:r>
              <a:rPr lang="ru-RU" dirty="0" smtClean="0"/>
              <a:t>, </a:t>
            </a:r>
            <a:r>
              <a:rPr lang="ru-RU" dirty="0" err="1" smtClean="0"/>
              <a:t>инж</a:t>
            </a:r>
            <a:r>
              <a:rPr lang="ru-RU" dirty="0" smtClean="0"/>
              <a:t>…</a:t>
            </a:r>
            <a:r>
              <a:rPr lang="ru-RU" dirty="0" err="1" smtClean="0"/>
              <a:t>нер</a:t>
            </a:r>
            <a:r>
              <a:rPr lang="ru-RU" dirty="0" smtClean="0"/>
              <a:t>, з…</a:t>
            </a:r>
            <a:r>
              <a:rPr lang="ru-RU" dirty="0" err="1" smtClean="0"/>
              <a:t>ря</a:t>
            </a:r>
            <a:r>
              <a:rPr lang="ru-RU" dirty="0" smtClean="0"/>
              <a:t>, круглолиц…</a:t>
            </a:r>
            <a:r>
              <a:rPr lang="ru-RU" dirty="0" err="1" smtClean="0"/>
              <a:t>й,маж</a:t>
            </a:r>
            <a:r>
              <a:rPr lang="ru-RU" dirty="0" smtClean="0"/>
              <a:t>…</a:t>
            </a:r>
            <a:r>
              <a:rPr lang="ru-RU" dirty="0" err="1" smtClean="0"/>
              <a:t>рный</a:t>
            </a:r>
            <a:r>
              <a:rPr lang="ru-RU" dirty="0" smtClean="0"/>
              <a:t>, </a:t>
            </a:r>
            <a:r>
              <a:rPr lang="ru-RU" dirty="0" err="1" smtClean="0"/>
              <a:t>сверс</a:t>
            </a:r>
            <a:r>
              <a:rPr lang="ru-RU" dirty="0" smtClean="0"/>
              <a:t>…ник, четырех…этажный, пас…</a:t>
            </a:r>
            <a:r>
              <a:rPr lang="ru-RU" dirty="0" err="1" smtClean="0"/>
              <a:t>янс</a:t>
            </a:r>
            <a:r>
              <a:rPr lang="ru-RU" dirty="0" smtClean="0"/>
              <a:t>, без…</a:t>
            </a:r>
            <a:r>
              <a:rPr lang="ru-RU" dirty="0" err="1" smtClean="0"/>
              <a:t>глый</a:t>
            </a:r>
            <a:r>
              <a:rPr lang="ru-RU" dirty="0" smtClean="0"/>
              <a:t>, (</a:t>
            </a:r>
            <a:r>
              <a:rPr lang="ru-RU" dirty="0" err="1" smtClean="0"/>
              <a:t>с,з</a:t>
            </a:r>
            <a:r>
              <a:rPr lang="ru-RU" dirty="0" smtClean="0"/>
              <a:t>) горяча, старый </a:t>
            </a:r>
            <a:r>
              <a:rPr lang="ru-RU" dirty="0" err="1" smtClean="0"/>
              <a:t>пр</a:t>
            </a:r>
            <a:r>
              <a:rPr lang="ru-RU" dirty="0" smtClean="0"/>
              <a:t>…</a:t>
            </a:r>
            <a:r>
              <a:rPr lang="ru-RU" dirty="0" err="1" smtClean="0"/>
              <a:t>вратник</a:t>
            </a:r>
            <a:r>
              <a:rPr lang="ru-RU" dirty="0" smtClean="0"/>
              <a:t>, </a:t>
            </a:r>
            <a:r>
              <a:rPr lang="ru-RU" dirty="0" err="1" smtClean="0"/>
              <a:t>форел</a:t>
            </a:r>
            <a:r>
              <a:rPr lang="ru-RU" dirty="0" smtClean="0"/>
              <a:t>…вый, </a:t>
            </a:r>
            <a:r>
              <a:rPr lang="ru-RU" dirty="0" err="1" smtClean="0"/>
              <a:t>златокова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(пол) города, </a:t>
            </a:r>
            <a:r>
              <a:rPr lang="ru-RU" dirty="0" err="1" smtClean="0"/>
              <a:t>точ</a:t>
            </a:r>
            <a:r>
              <a:rPr lang="ru-RU" dirty="0" smtClean="0"/>
              <a:t>…(в) </a:t>
            </a:r>
            <a:r>
              <a:rPr lang="ru-RU" dirty="0" err="1" smtClean="0"/>
              <a:t>точ</a:t>
            </a:r>
            <a:r>
              <a:rPr lang="ru-RU" dirty="0" smtClean="0"/>
              <a:t>…, в (не) урожайные годы (не) доедают, (не) зная причины, трава (не) </a:t>
            </a:r>
            <a:r>
              <a:rPr lang="ru-RU" dirty="0" err="1" smtClean="0"/>
              <a:t>скоше</a:t>
            </a:r>
            <a:r>
              <a:rPr lang="ru-RU" dirty="0" smtClean="0"/>
              <a:t>- (</a:t>
            </a:r>
            <a:r>
              <a:rPr lang="ru-RU" dirty="0" err="1" smtClean="0"/>
              <a:t>н,нн</a:t>
            </a:r>
            <a:r>
              <a:rPr lang="ru-RU" dirty="0" smtClean="0"/>
              <a:t>) а, </a:t>
            </a:r>
            <a:r>
              <a:rPr lang="ru-RU" dirty="0" err="1" smtClean="0"/>
              <a:t>печ</a:t>
            </a:r>
            <a:r>
              <a:rPr lang="ru-RU" dirty="0" smtClean="0"/>
              <a:t>… пироги, плач… ребенка, </a:t>
            </a:r>
            <a:r>
              <a:rPr lang="ru-RU" dirty="0" err="1" smtClean="0"/>
              <a:t>раста</a:t>
            </a:r>
            <a:r>
              <a:rPr lang="ru-RU" dirty="0" smtClean="0"/>
              <a:t>…</a:t>
            </a:r>
            <a:r>
              <a:rPr lang="ru-RU" dirty="0" err="1" smtClean="0"/>
              <a:t>вший</a:t>
            </a:r>
            <a:r>
              <a:rPr lang="ru-RU" dirty="0" smtClean="0"/>
              <a:t>, распил…(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скоропорт</a:t>
            </a:r>
            <a:r>
              <a:rPr lang="ru-RU" dirty="0" smtClean="0"/>
              <a:t>…</a:t>
            </a:r>
            <a:r>
              <a:rPr lang="ru-RU" dirty="0" err="1" smtClean="0"/>
              <a:t>щийся</a:t>
            </a:r>
            <a:r>
              <a:rPr lang="ru-RU" dirty="0" smtClean="0"/>
              <a:t> товар, </a:t>
            </a:r>
            <a:r>
              <a:rPr lang="ru-RU" dirty="0" err="1" smtClean="0"/>
              <a:t>замоч</a:t>
            </a:r>
            <a:r>
              <a:rPr lang="ru-RU" dirty="0" smtClean="0"/>
              <a:t>…к, в </a:t>
            </a:r>
            <a:r>
              <a:rPr lang="ru-RU" dirty="0" err="1" smtClean="0"/>
              <a:t>шинел</a:t>
            </a:r>
            <a:r>
              <a:rPr lang="ru-RU" dirty="0" smtClean="0"/>
              <a:t>…, на </a:t>
            </a:r>
            <a:r>
              <a:rPr lang="ru-RU" dirty="0" err="1" smtClean="0"/>
              <a:t>утренн</a:t>
            </a:r>
            <a:r>
              <a:rPr lang="ru-RU" dirty="0" smtClean="0"/>
              <a:t>…й </a:t>
            </a:r>
            <a:r>
              <a:rPr lang="ru-RU" dirty="0" err="1" smtClean="0"/>
              <a:t>прогулк</a:t>
            </a:r>
            <a:r>
              <a:rPr lang="ru-RU" dirty="0" smtClean="0"/>
              <a:t>…, стел…</a:t>
            </a:r>
            <a:r>
              <a:rPr lang="ru-RU" dirty="0" err="1" smtClean="0"/>
              <a:t>шь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3508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Др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хлеть, зач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рова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верм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шель, инж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нер, з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ря, </a:t>
            </a:r>
            <a:r>
              <a:rPr lang="ru-RU" dirty="0" err="1" smtClean="0"/>
              <a:t>круглолиц</a:t>
            </a:r>
            <a:r>
              <a:rPr lang="ru-RU" dirty="0" err="1" smtClean="0">
                <a:solidFill>
                  <a:srgbClr val="FF0000"/>
                </a:solidFill>
              </a:rPr>
              <a:t>ы</a:t>
            </a:r>
            <a:r>
              <a:rPr lang="ru-RU" dirty="0" err="1" smtClean="0"/>
              <a:t>й,маж</a:t>
            </a:r>
            <a:r>
              <a:rPr lang="ru-RU" dirty="0" err="1">
                <a:solidFill>
                  <a:srgbClr val="FF0000"/>
                </a:solidFill>
              </a:rPr>
              <a:t>о</a:t>
            </a:r>
            <a:r>
              <a:rPr lang="ru-RU" dirty="0" err="1" smtClean="0"/>
              <a:t>рный</a:t>
            </a:r>
            <a:r>
              <a:rPr lang="ru-RU" dirty="0" smtClean="0"/>
              <a:t>, сверс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ник, четыре</a:t>
            </a:r>
            <a:r>
              <a:rPr lang="ru-RU" u="sng" dirty="0" smtClean="0"/>
              <a:t>хэ</a:t>
            </a:r>
            <a:r>
              <a:rPr lang="ru-RU" dirty="0" smtClean="0"/>
              <a:t>тажный, пас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янс, </a:t>
            </a:r>
            <a:r>
              <a:rPr lang="ru-RU" dirty="0" err="1" smtClean="0"/>
              <a:t>без</a:t>
            </a:r>
            <a:r>
              <a:rPr lang="ru-RU" dirty="0" err="1" smtClean="0">
                <a:solidFill>
                  <a:srgbClr val="FF0000"/>
                </a:solidFill>
              </a:rPr>
              <a:t>ы</a:t>
            </a:r>
            <a:r>
              <a:rPr lang="ru-RU" dirty="0" err="1" smtClean="0"/>
              <a:t>глый</a:t>
            </a:r>
            <a:r>
              <a:rPr lang="ru-RU" dirty="0" smtClean="0"/>
              <a:t>, 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горяча, старый пр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вратник, форел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вый, златокова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ый, по</a:t>
            </a:r>
            <a:r>
              <a:rPr lang="ru-RU" u="sng" dirty="0" smtClean="0"/>
              <a:t>лг</a:t>
            </a:r>
            <a:r>
              <a:rPr lang="ru-RU" dirty="0" smtClean="0"/>
              <a:t>орода, точ</a:t>
            </a:r>
            <a:r>
              <a:rPr lang="ru-RU" dirty="0" smtClean="0">
                <a:solidFill>
                  <a:srgbClr val="FF0000"/>
                </a:solidFill>
              </a:rPr>
              <a:t>ь-</a:t>
            </a:r>
            <a:r>
              <a:rPr lang="ru-RU" dirty="0" smtClean="0"/>
              <a:t>в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точ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в н</a:t>
            </a:r>
            <a:r>
              <a:rPr lang="ru-RU" u="sng" dirty="0" smtClean="0"/>
              <a:t>еу</a:t>
            </a:r>
            <a:r>
              <a:rPr lang="ru-RU" dirty="0" smtClean="0"/>
              <a:t>рожайные годы </a:t>
            </a:r>
            <a:r>
              <a:rPr lang="ru-RU" u="sng" dirty="0" smtClean="0"/>
              <a:t>не- д</a:t>
            </a:r>
            <a:r>
              <a:rPr lang="ru-RU" dirty="0" smtClean="0"/>
              <a:t>оедают, </a:t>
            </a:r>
            <a:r>
              <a:rPr lang="ru-RU" u="sng" dirty="0" smtClean="0"/>
              <a:t>не з</a:t>
            </a:r>
            <a:r>
              <a:rPr lang="ru-RU" dirty="0" smtClean="0"/>
              <a:t>ная причины, трава </a:t>
            </a:r>
            <a:r>
              <a:rPr lang="ru-RU" u="sng" dirty="0" smtClean="0"/>
              <a:t>не с</a:t>
            </a:r>
            <a:r>
              <a:rPr lang="ru-RU" dirty="0" smtClean="0"/>
              <a:t>коше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а, печ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 пироги, пла</a:t>
            </a:r>
            <a:r>
              <a:rPr lang="ru-RU" u="sng" dirty="0" smtClean="0"/>
              <a:t>ч </a:t>
            </a:r>
            <a:r>
              <a:rPr lang="ru-RU" dirty="0" smtClean="0"/>
              <a:t>ребенка, раста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вший, распил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ый, скоропорт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щийся товар, замоч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к, в шинел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на утренн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й прогулк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, стел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3747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Чере</a:t>
            </a:r>
            <a:r>
              <a:rPr lang="ru-RU" dirty="0" smtClean="0"/>
              <a:t>...чур много, </a:t>
            </a:r>
            <a:r>
              <a:rPr lang="ru-RU" dirty="0" err="1" smtClean="0"/>
              <a:t>пр</a:t>
            </a:r>
            <a:r>
              <a:rPr lang="ru-RU" dirty="0" smtClean="0"/>
              <a:t>…открыть окно, </a:t>
            </a:r>
            <a:r>
              <a:rPr lang="ru-RU" dirty="0" err="1" smtClean="0"/>
              <a:t>пр</a:t>
            </a:r>
            <a:r>
              <a:rPr lang="ru-RU" dirty="0" smtClean="0"/>
              <a:t>…п…дать урок, с…</a:t>
            </a:r>
            <a:r>
              <a:rPr lang="ru-RU" dirty="0" err="1" smtClean="0"/>
              <a:t>мпровизировать</a:t>
            </a:r>
            <a:r>
              <a:rPr lang="ru-RU" dirty="0" smtClean="0"/>
              <a:t>, с…экономить, трех…ярусный, </a:t>
            </a:r>
            <a:r>
              <a:rPr lang="ru-RU" dirty="0" err="1" smtClean="0"/>
              <a:t>заг</a:t>
            </a:r>
            <a:r>
              <a:rPr lang="ru-RU" dirty="0" smtClean="0"/>
              <a:t>…</a:t>
            </a:r>
            <a:r>
              <a:rPr lang="ru-RU" dirty="0" err="1" smtClean="0"/>
              <a:t>рались</a:t>
            </a:r>
            <a:r>
              <a:rPr lang="ru-RU" dirty="0" smtClean="0"/>
              <a:t> над р…</a:t>
            </a:r>
            <a:r>
              <a:rPr lang="ru-RU" dirty="0" err="1" smtClean="0"/>
              <a:t>вниной</a:t>
            </a:r>
            <a:r>
              <a:rPr lang="ru-RU" dirty="0" smtClean="0"/>
              <a:t>, в музе…, </a:t>
            </a:r>
            <a:r>
              <a:rPr lang="ru-RU" dirty="0" err="1" smtClean="0"/>
              <a:t>бре</a:t>
            </a:r>
            <a:r>
              <a:rPr lang="ru-RU" dirty="0" smtClean="0"/>
              <a:t>…ш…</a:t>
            </a:r>
            <a:r>
              <a:rPr lang="ru-RU" dirty="0" err="1" smtClean="0"/>
              <a:t>ся</a:t>
            </a:r>
            <a:r>
              <a:rPr lang="ru-RU" dirty="0" smtClean="0"/>
              <a:t>, </a:t>
            </a:r>
            <a:r>
              <a:rPr lang="ru-RU" dirty="0" err="1" smtClean="0"/>
              <a:t>комоч</a:t>
            </a:r>
            <a:r>
              <a:rPr lang="ru-RU" dirty="0" smtClean="0"/>
              <a:t>…к, та…</a:t>
            </a:r>
            <a:r>
              <a:rPr lang="ru-RU" dirty="0" err="1" smtClean="0"/>
              <a:t>щий</a:t>
            </a:r>
            <a:r>
              <a:rPr lang="ru-RU" dirty="0" smtClean="0"/>
              <a:t>, обид…</a:t>
            </a:r>
            <a:r>
              <a:rPr lang="ru-RU" dirty="0" err="1" smtClean="0"/>
              <a:t>вший</a:t>
            </a:r>
            <a:r>
              <a:rPr lang="ru-RU" dirty="0" smtClean="0"/>
              <a:t>, (не) </a:t>
            </a:r>
            <a:r>
              <a:rPr lang="ru-RU" dirty="0" err="1" smtClean="0"/>
              <a:t>реше</a:t>
            </a:r>
            <a:r>
              <a:rPr lang="ru-RU" dirty="0" smtClean="0"/>
              <a:t>…</a:t>
            </a:r>
            <a:r>
              <a:rPr lang="ru-RU" dirty="0" err="1" smtClean="0"/>
              <a:t>ая</a:t>
            </a:r>
            <a:r>
              <a:rPr lang="ru-RU" dirty="0" smtClean="0"/>
              <a:t> задача, отнюдь (не) доброжелательный, </a:t>
            </a:r>
            <a:r>
              <a:rPr lang="ru-RU" dirty="0" err="1" smtClean="0"/>
              <a:t>балова</a:t>
            </a:r>
            <a:r>
              <a:rPr lang="ru-RU" dirty="0" smtClean="0"/>
              <a:t>…</a:t>
            </a:r>
            <a:r>
              <a:rPr lang="ru-RU" dirty="0" err="1" smtClean="0"/>
              <a:t>ый</a:t>
            </a:r>
            <a:r>
              <a:rPr lang="ru-RU" dirty="0" smtClean="0"/>
              <a:t> ребенок, </a:t>
            </a:r>
            <a:r>
              <a:rPr lang="ru-RU" dirty="0" err="1" smtClean="0"/>
              <a:t>непрекращающ</a:t>
            </a:r>
            <a:r>
              <a:rPr lang="ru-RU" dirty="0" smtClean="0"/>
              <a:t>…</a:t>
            </a:r>
            <a:r>
              <a:rPr lang="ru-RU" dirty="0" err="1" smtClean="0"/>
              <a:t>ся</a:t>
            </a:r>
            <a:r>
              <a:rPr lang="ru-RU" dirty="0" smtClean="0"/>
              <a:t> ненастье, аудитория </a:t>
            </a:r>
            <a:r>
              <a:rPr lang="ru-RU" dirty="0" err="1" smtClean="0"/>
              <a:t>взволнова</a:t>
            </a:r>
            <a:r>
              <a:rPr lang="ru-RU" dirty="0" smtClean="0"/>
              <a:t>…а докладом, работать (по) новому, (пол) страниц…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329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10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Осл</a:t>
            </a:r>
            <a:r>
              <a:rPr lang="ru-RU" dirty="0" smtClean="0"/>
              <a:t>…</a:t>
            </a:r>
            <a:r>
              <a:rPr lang="ru-RU" dirty="0" err="1" smtClean="0"/>
              <a:t>жнение</a:t>
            </a:r>
            <a:r>
              <a:rPr lang="ru-RU" dirty="0" smtClean="0"/>
              <a:t>, </a:t>
            </a:r>
            <a:r>
              <a:rPr lang="ru-RU" dirty="0" err="1" smtClean="0"/>
              <a:t>вопл</a:t>
            </a:r>
            <a:r>
              <a:rPr lang="ru-RU" dirty="0" smtClean="0"/>
              <a:t>…</a:t>
            </a:r>
            <a:r>
              <a:rPr lang="ru-RU" dirty="0" err="1" smtClean="0"/>
              <a:t>ще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д…</a:t>
            </a:r>
            <a:r>
              <a:rPr lang="ru-RU" dirty="0" err="1" smtClean="0"/>
              <a:t>летант</a:t>
            </a:r>
            <a:r>
              <a:rPr lang="ru-RU" dirty="0" smtClean="0"/>
              <a:t>, </a:t>
            </a:r>
            <a:r>
              <a:rPr lang="ru-RU" dirty="0" err="1" smtClean="0"/>
              <a:t>возг</a:t>
            </a:r>
            <a:r>
              <a:rPr lang="ru-RU" dirty="0" smtClean="0"/>
              <a:t>…</a:t>
            </a:r>
            <a:r>
              <a:rPr lang="ru-RU" dirty="0" err="1" smtClean="0"/>
              <a:t>рание</a:t>
            </a:r>
            <a:r>
              <a:rPr lang="ru-RU" dirty="0" smtClean="0"/>
              <a:t>, ц…</a:t>
            </a:r>
            <a:r>
              <a:rPr lang="ru-RU" dirty="0" err="1" smtClean="0"/>
              <a:t>ркуляц</a:t>
            </a:r>
            <a:r>
              <a:rPr lang="ru-RU" dirty="0" smtClean="0"/>
              <a:t>…я, </a:t>
            </a:r>
            <a:r>
              <a:rPr lang="ru-RU" dirty="0" err="1" smtClean="0"/>
              <a:t>расч</a:t>
            </a:r>
            <a:r>
              <a:rPr lang="ru-RU" dirty="0" smtClean="0"/>
              <a:t>…</a:t>
            </a:r>
            <a:r>
              <a:rPr lang="ru-RU" dirty="0" err="1" smtClean="0"/>
              <a:t>са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сочу…</a:t>
            </a:r>
            <a:r>
              <a:rPr lang="ru-RU" dirty="0" err="1" smtClean="0"/>
              <a:t>ствие</a:t>
            </a:r>
            <a:r>
              <a:rPr lang="ru-RU" dirty="0" smtClean="0"/>
              <a:t>, двух…ярусный, </a:t>
            </a:r>
            <a:r>
              <a:rPr lang="ru-RU" dirty="0" err="1" smtClean="0"/>
              <a:t>шампин</a:t>
            </a:r>
            <a:r>
              <a:rPr lang="ru-RU" dirty="0" smtClean="0"/>
              <a:t>…он, </a:t>
            </a:r>
            <a:r>
              <a:rPr lang="ru-RU" dirty="0" err="1" smtClean="0"/>
              <a:t>дез</a:t>
            </a:r>
            <a:r>
              <a:rPr lang="ru-RU" dirty="0" smtClean="0"/>
              <a:t> (</a:t>
            </a:r>
            <a:r>
              <a:rPr lang="ru-RU" dirty="0" err="1" smtClean="0"/>
              <a:t>ы,и</a:t>
            </a:r>
            <a:r>
              <a:rPr lang="ru-RU" dirty="0" smtClean="0"/>
              <a:t>) информация, </a:t>
            </a:r>
            <a:r>
              <a:rPr lang="ru-RU" dirty="0" err="1" smtClean="0"/>
              <a:t>бе</a:t>
            </a:r>
            <a:r>
              <a:rPr lang="ru-RU" dirty="0" smtClean="0"/>
              <a:t>…</a:t>
            </a:r>
            <a:r>
              <a:rPr lang="ru-RU" dirty="0" err="1" smtClean="0"/>
              <a:t>цветный</a:t>
            </a:r>
            <a:r>
              <a:rPr lang="ru-RU" dirty="0" smtClean="0"/>
              <a:t>, </a:t>
            </a:r>
            <a:r>
              <a:rPr lang="ru-RU" dirty="0" err="1" smtClean="0"/>
              <a:t>пр</a:t>
            </a:r>
            <a:r>
              <a:rPr lang="ru-RU" dirty="0" smtClean="0"/>
              <a:t>…</a:t>
            </a:r>
            <a:r>
              <a:rPr lang="ru-RU" dirty="0" err="1" smtClean="0"/>
              <a:t>емник</a:t>
            </a:r>
            <a:r>
              <a:rPr lang="ru-RU" dirty="0" smtClean="0"/>
              <a:t> директора, </a:t>
            </a:r>
            <a:r>
              <a:rPr lang="ru-RU" dirty="0" err="1" smtClean="0"/>
              <a:t>миндал</a:t>
            </a:r>
            <a:r>
              <a:rPr lang="ru-RU" dirty="0" smtClean="0"/>
              <a:t>…вый, мужестве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(пол) листочка, (по) видимому, обошлось (не) дешево, времени всегда (не) достает, лежало (не) </a:t>
            </a:r>
            <a:r>
              <a:rPr lang="ru-RU" dirty="0" err="1" smtClean="0"/>
              <a:t>распечата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ое</a:t>
            </a:r>
            <a:r>
              <a:rPr lang="ru-RU" dirty="0" smtClean="0"/>
              <a:t> письмо, </a:t>
            </a:r>
            <a:r>
              <a:rPr lang="ru-RU" dirty="0" err="1" smtClean="0"/>
              <a:t>наотмаш</a:t>
            </a:r>
            <a:r>
              <a:rPr lang="ru-RU" dirty="0" smtClean="0"/>
              <a:t>…, </a:t>
            </a:r>
            <a:r>
              <a:rPr lang="ru-RU" dirty="0" err="1" smtClean="0"/>
              <a:t>острич</a:t>
            </a:r>
            <a:r>
              <a:rPr lang="ru-RU" dirty="0" smtClean="0"/>
              <a:t>…, расстрел…</a:t>
            </a:r>
            <a:r>
              <a:rPr lang="ru-RU" dirty="0" err="1" smtClean="0"/>
              <a:t>нные</a:t>
            </a:r>
            <a:r>
              <a:rPr lang="ru-RU" dirty="0" smtClean="0"/>
              <a:t> патроны, </a:t>
            </a:r>
            <a:r>
              <a:rPr lang="ru-RU" dirty="0" err="1" smtClean="0"/>
              <a:t>раста</a:t>
            </a:r>
            <a:r>
              <a:rPr lang="ru-RU" dirty="0" smtClean="0"/>
              <a:t>…л снег, громко ла…</a:t>
            </a:r>
            <a:r>
              <a:rPr lang="ru-RU" dirty="0" err="1" smtClean="0"/>
              <a:t>щий</a:t>
            </a:r>
            <a:r>
              <a:rPr lang="ru-RU" dirty="0" smtClean="0"/>
              <a:t> пес, гон…</a:t>
            </a:r>
            <a:r>
              <a:rPr lang="ru-RU" dirty="0" err="1" smtClean="0"/>
              <a:t>шь</a:t>
            </a:r>
            <a:r>
              <a:rPr lang="ru-RU" dirty="0" smtClean="0"/>
              <a:t> </a:t>
            </a:r>
            <a:r>
              <a:rPr lang="ru-RU" dirty="0" err="1" smtClean="0"/>
              <a:t>проч</a:t>
            </a:r>
            <a:r>
              <a:rPr lang="ru-RU" dirty="0" smtClean="0"/>
              <a:t>…, в </a:t>
            </a:r>
            <a:r>
              <a:rPr lang="ru-RU" dirty="0" err="1" smtClean="0"/>
              <a:t>волч</a:t>
            </a:r>
            <a:r>
              <a:rPr lang="ru-RU" dirty="0" smtClean="0"/>
              <a:t>…их норах.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6205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Осл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жнение, вопл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ще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д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летант, возг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рание, 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ркуляц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я, расч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са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сочу</a:t>
            </a:r>
            <a:r>
              <a:rPr lang="ru-RU" dirty="0" smtClean="0">
                <a:solidFill>
                  <a:srgbClr val="FF0000"/>
                </a:solidFill>
              </a:rPr>
              <a:t>в</a:t>
            </a:r>
            <a:r>
              <a:rPr lang="ru-RU" dirty="0" smtClean="0"/>
              <a:t>ствие, двух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ярусный, шампин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он, </a:t>
            </a:r>
            <a:r>
              <a:rPr lang="ru-RU" dirty="0" err="1" smtClean="0"/>
              <a:t>дез</a:t>
            </a:r>
            <a:r>
              <a:rPr lang="ru-RU" dirty="0" smtClean="0"/>
              <a:t>- 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нформация, бе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цветный,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емник директора, миндал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вый, мужестве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</a:t>
            </a:r>
            <a:r>
              <a:rPr lang="ru-RU" dirty="0" err="1" smtClean="0"/>
              <a:t>пол</a:t>
            </a:r>
            <a:r>
              <a:rPr lang="ru-RU" dirty="0" err="1" smtClean="0">
                <a:solidFill>
                  <a:srgbClr val="FF0000"/>
                </a:solidFill>
              </a:rPr>
              <a:t>-</a:t>
            </a:r>
            <a:r>
              <a:rPr lang="ru-RU" dirty="0" err="1" smtClean="0"/>
              <a:t>листочка</a:t>
            </a:r>
            <a:r>
              <a:rPr lang="ru-RU" dirty="0" smtClean="0"/>
              <a:t>,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 видимому, обошлось н</a:t>
            </a:r>
            <a:r>
              <a:rPr lang="ru-RU" u="sng" dirty="0" smtClean="0"/>
              <a:t>ед</a:t>
            </a:r>
            <a:r>
              <a:rPr lang="ru-RU" dirty="0" smtClean="0"/>
              <a:t>ешево, времени всегда н</a:t>
            </a:r>
            <a:r>
              <a:rPr lang="ru-RU" u="sng" dirty="0" smtClean="0"/>
              <a:t>ед</a:t>
            </a:r>
            <a:r>
              <a:rPr lang="ru-RU" dirty="0" smtClean="0"/>
              <a:t>остает, лежало н</a:t>
            </a:r>
            <a:r>
              <a:rPr lang="ru-RU" u="sng" dirty="0" smtClean="0"/>
              <a:t>ер</a:t>
            </a:r>
            <a:r>
              <a:rPr lang="ru-RU" dirty="0" smtClean="0"/>
              <a:t>аспечата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ое письмо, наотмаш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острич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расстрел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нные патроны, раста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л снег, громко ла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 пес, гон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шь проч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в волч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их норах.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3324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11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В…</a:t>
            </a:r>
            <a:r>
              <a:rPr lang="ru-RU" dirty="0" err="1" smtClean="0"/>
              <a:t>рсистый</a:t>
            </a:r>
            <a:r>
              <a:rPr lang="ru-RU" dirty="0" smtClean="0"/>
              <a:t>, </a:t>
            </a:r>
            <a:r>
              <a:rPr lang="ru-RU" dirty="0" err="1" smtClean="0"/>
              <a:t>запл</a:t>
            </a:r>
            <a:r>
              <a:rPr lang="ru-RU" dirty="0" smtClean="0"/>
              <a:t>…</a:t>
            </a:r>
            <a:r>
              <a:rPr lang="ru-RU" dirty="0" err="1" smtClean="0"/>
              <a:t>мбировать</a:t>
            </a:r>
            <a:r>
              <a:rPr lang="ru-RU" dirty="0" smtClean="0"/>
              <a:t>, </a:t>
            </a:r>
            <a:r>
              <a:rPr lang="ru-RU" dirty="0" err="1" smtClean="0"/>
              <a:t>мец</a:t>
            </a:r>
            <a:r>
              <a:rPr lang="ru-RU" dirty="0" smtClean="0"/>
              <a:t>…</a:t>
            </a:r>
            <a:r>
              <a:rPr lang="ru-RU" dirty="0" err="1" smtClean="0"/>
              <a:t>нат</a:t>
            </a:r>
            <a:r>
              <a:rPr lang="ru-RU" dirty="0" smtClean="0"/>
              <a:t>, </a:t>
            </a:r>
            <a:r>
              <a:rPr lang="ru-RU" dirty="0" err="1" smtClean="0"/>
              <a:t>изл</a:t>
            </a:r>
            <a:r>
              <a:rPr lang="ru-RU" dirty="0" smtClean="0"/>
              <a:t>…</a:t>
            </a:r>
            <a:r>
              <a:rPr lang="ru-RU" dirty="0" err="1" smtClean="0"/>
              <a:t>гаемый</a:t>
            </a:r>
            <a:r>
              <a:rPr lang="ru-RU" dirty="0" smtClean="0"/>
              <a:t>, </a:t>
            </a:r>
            <a:r>
              <a:rPr lang="ru-RU" dirty="0" err="1" smtClean="0"/>
              <a:t>рец</a:t>
            </a:r>
            <a:r>
              <a:rPr lang="ru-RU" dirty="0" smtClean="0"/>
              <a:t>…див, </a:t>
            </a:r>
            <a:r>
              <a:rPr lang="ru-RU" dirty="0" err="1" smtClean="0"/>
              <a:t>прож</a:t>
            </a:r>
            <a:r>
              <a:rPr lang="ru-RU" dirty="0" smtClean="0"/>
              <a:t>…</a:t>
            </a:r>
            <a:r>
              <a:rPr lang="ru-RU" dirty="0" err="1" smtClean="0"/>
              <a:t>рливый</a:t>
            </a:r>
            <a:r>
              <a:rPr lang="ru-RU" dirty="0" smtClean="0"/>
              <a:t>, </a:t>
            </a:r>
            <a:r>
              <a:rPr lang="ru-RU" dirty="0" err="1" smtClean="0"/>
              <a:t>захолус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, из…</a:t>
            </a:r>
            <a:r>
              <a:rPr lang="ru-RU" dirty="0" err="1" smtClean="0"/>
              <a:t>яснительный</a:t>
            </a:r>
            <a:r>
              <a:rPr lang="ru-RU" dirty="0" smtClean="0"/>
              <a:t>, </a:t>
            </a:r>
            <a:r>
              <a:rPr lang="ru-RU" dirty="0" err="1" smtClean="0"/>
              <a:t>павил</a:t>
            </a:r>
            <a:r>
              <a:rPr lang="ru-RU" dirty="0" smtClean="0"/>
              <a:t>…он, под (</a:t>
            </a:r>
            <a:r>
              <a:rPr lang="ru-RU" dirty="0" err="1" smtClean="0"/>
              <a:t>ы,и</a:t>
            </a:r>
            <a:r>
              <a:rPr lang="ru-RU" dirty="0" smtClean="0"/>
              <a:t>) </a:t>
            </a:r>
            <a:r>
              <a:rPr lang="ru-RU" dirty="0" err="1" smtClean="0"/>
              <a:t>тожить</a:t>
            </a:r>
            <a:r>
              <a:rPr lang="ru-RU" dirty="0" smtClean="0"/>
              <a:t>, </a:t>
            </a:r>
            <a:r>
              <a:rPr lang="ru-RU" dirty="0" err="1" smtClean="0"/>
              <a:t>бе</a:t>
            </a:r>
            <a:r>
              <a:rPr lang="ru-RU" dirty="0" smtClean="0"/>
              <a:t> (с, </a:t>
            </a:r>
            <a:r>
              <a:rPr lang="ru-RU" dirty="0" err="1" smtClean="0"/>
              <a:t>сс</a:t>
            </a:r>
            <a:r>
              <a:rPr lang="ru-RU" dirty="0" smtClean="0"/>
              <a:t>) четный, </a:t>
            </a:r>
            <a:r>
              <a:rPr lang="ru-RU" dirty="0" err="1" smtClean="0"/>
              <a:t>пр</a:t>
            </a:r>
            <a:r>
              <a:rPr lang="ru-RU" dirty="0" smtClean="0"/>
              <a:t>…ходящее значение, </a:t>
            </a:r>
            <a:r>
              <a:rPr lang="ru-RU" dirty="0" err="1" smtClean="0"/>
              <a:t>картофел</a:t>
            </a:r>
            <a:r>
              <a:rPr lang="ru-RU" dirty="0" smtClean="0"/>
              <a:t>…на, </a:t>
            </a:r>
            <a:r>
              <a:rPr lang="ru-RU" dirty="0" err="1" smtClean="0"/>
              <a:t>трактова</a:t>
            </a:r>
            <a:r>
              <a:rPr lang="ru-RU" dirty="0" smtClean="0"/>
              <a:t>…</a:t>
            </a:r>
            <a:r>
              <a:rPr lang="ru-RU" dirty="0" err="1" smtClean="0"/>
              <a:t>ый</a:t>
            </a:r>
            <a:r>
              <a:rPr lang="ru-RU" dirty="0" smtClean="0"/>
              <a:t>,(полу) тьма, как (либо), юноша крайне (не) вежлив, (не) допил кофе и ушел, (не) пожар…(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хозяйкой рыба, много дач…, </a:t>
            </a:r>
            <a:r>
              <a:rPr lang="ru-RU" dirty="0" err="1" smtClean="0"/>
              <a:t>отреж</a:t>
            </a:r>
            <a:r>
              <a:rPr lang="ru-RU" dirty="0" smtClean="0"/>
              <a:t>…те, замуж…, </a:t>
            </a:r>
            <a:r>
              <a:rPr lang="ru-RU" dirty="0" err="1" smtClean="0"/>
              <a:t>лиш</a:t>
            </a:r>
            <a:r>
              <a:rPr lang="ru-RU" dirty="0" smtClean="0"/>
              <a:t>…, </a:t>
            </a:r>
            <a:r>
              <a:rPr lang="ru-RU" dirty="0" err="1" smtClean="0"/>
              <a:t>выполня</a:t>
            </a:r>
            <a:r>
              <a:rPr lang="ru-RU" dirty="0" smtClean="0"/>
              <a:t>…мое задание, ре…</a:t>
            </a:r>
            <a:r>
              <a:rPr lang="ru-RU" dirty="0" err="1" smtClean="0"/>
              <a:t>щий</a:t>
            </a:r>
            <a:r>
              <a:rPr lang="ru-RU" dirty="0" smtClean="0"/>
              <a:t> под облаками, </a:t>
            </a:r>
            <a:r>
              <a:rPr lang="ru-RU" dirty="0" err="1" smtClean="0"/>
              <a:t>догон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</a:t>
            </a:r>
            <a:r>
              <a:rPr lang="ru-RU" dirty="0" err="1" smtClean="0"/>
              <a:t>догоня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в </a:t>
            </a:r>
            <a:r>
              <a:rPr lang="ru-RU" dirty="0" err="1" smtClean="0"/>
              <a:t>арми</a:t>
            </a:r>
            <a:r>
              <a:rPr lang="ru-RU" dirty="0" smtClean="0"/>
              <a:t>…, в театр…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23533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В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рсистый, запл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мбировать, мец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нат, изл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гаемый, рец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див, прож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рливый, захолус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ный, из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яснительный, павил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он, под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тожить, бе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четный,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ходящее значение, картофел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на, </a:t>
            </a:r>
            <a:r>
              <a:rPr lang="ru-RU" dirty="0" err="1" smtClean="0"/>
              <a:t>трактова</a:t>
            </a:r>
            <a:r>
              <a:rPr lang="ru-RU" dirty="0" err="1" smtClean="0">
                <a:solidFill>
                  <a:srgbClr val="FF0000"/>
                </a:solidFill>
              </a:rPr>
              <a:t>нн</a:t>
            </a:r>
            <a:r>
              <a:rPr lang="ru-RU" dirty="0" err="1" smtClean="0"/>
              <a:t>ый,пол</a:t>
            </a:r>
            <a:r>
              <a:rPr lang="ru-RU" u="sng" dirty="0" err="1" smtClean="0"/>
              <a:t>ут</a:t>
            </a:r>
            <a:r>
              <a:rPr lang="ru-RU" dirty="0" err="1" smtClean="0"/>
              <a:t>ьма</a:t>
            </a:r>
            <a:r>
              <a:rPr lang="ru-RU" dirty="0" smtClean="0"/>
              <a:t>, как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либо, юноша крайне н</a:t>
            </a:r>
            <a:r>
              <a:rPr lang="ru-RU" u="sng" dirty="0" smtClean="0"/>
              <a:t>ев</a:t>
            </a:r>
            <a:r>
              <a:rPr lang="ru-RU" dirty="0" smtClean="0"/>
              <a:t>ежлив, </a:t>
            </a:r>
            <a:r>
              <a:rPr lang="ru-RU" u="sng" dirty="0" smtClean="0"/>
              <a:t>не д</a:t>
            </a:r>
            <a:r>
              <a:rPr lang="ru-RU" dirty="0" smtClean="0"/>
              <a:t>опил кофе и ушел, </a:t>
            </a:r>
            <a:r>
              <a:rPr lang="ru-RU" u="sng" dirty="0" smtClean="0"/>
              <a:t>не п</a:t>
            </a:r>
            <a:r>
              <a:rPr lang="ru-RU" dirty="0" smtClean="0"/>
              <a:t>ожар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ая хозяйкой рыба, много да</a:t>
            </a:r>
            <a:r>
              <a:rPr lang="ru-RU" u="sng" dirty="0" smtClean="0"/>
              <a:t>ч</a:t>
            </a:r>
            <a:r>
              <a:rPr lang="ru-RU" dirty="0" smtClean="0"/>
              <a:t>, отреж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те, заму</a:t>
            </a:r>
            <a:r>
              <a:rPr lang="ru-RU" u="sng" dirty="0" smtClean="0"/>
              <a:t>ж</a:t>
            </a:r>
            <a:r>
              <a:rPr lang="ru-RU" dirty="0" smtClean="0"/>
              <a:t>, лиш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выполня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мое задание, ре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 под облаками, догон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шь, догоня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шь, в арми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в театр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424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12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Просв</a:t>
            </a:r>
            <a:r>
              <a:rPr lang="ru-RU" dirty="0" smtClean="0"/>
              <a:t>…</a:t>
            </a:r>
            <a:r>
              <a:rPr lang="ru-RU" dirty="0" err="1" smtClean="0"/>
              <a:t>тительский</a:t>
            </a:r>
            <a:r>
              <a:rPr lang="ru-RU" dirty="0" smtClean="0"/>
              <a:t>, </a:t>
            </a:r>
            <a:r>
              <a:rPr lang="ru-RU" dirty="0" err="1" smtClean="0"/>
              <a:t>св</a:t>
            </a:r>
            <a:r>
              <a:rPr lang="ru-RU" dirty="0" smtClean="0"/>
              <a:t>…</a:t>
            </a:r>
            <a:r>
              <a:rPr lang="ru-RU" dirty="0" err="1" smtClean="0"/>
              <a:t>щенник</a:t>
            </a:r>
            <a:r>
              <a:rPr lang="ru-RU" dirty="0" smtClean="0"/>
              <a:t>, </a:t>
            </a:r>
            <a:r>
              <a:rPr lang="ru-RU" dirty="0" err="1" smtClean="0"/>
              <a:t>тр</a:t>
            </a:r>
            <a:r>
              <a:rPr lang="ru-RU" dirty="0" smtClean="0"/>
              <a:t>…</a:t>
            </a:r>
            <a:r>
              <a:rPr lang="ru-RU" dirty="0" err="1" smtClean="0"/>
              <a:t>умф</a:t>
            </a:r>
            <a:r>
              <a:rPr lang="ru-RU" dirty="0" smtClean="0"/>
              <a:t>, к…</a:t>
            </a:r>
            <a:r>
              <a:rPr lang="ru-RU" dirty="0" err="1" smtClean="0"/>
              <a:t>снувшись</a:t>
            </a:r>
            <a:r>
              <a:rPr lang="ru-RU" dirty="0" smtClean="0"/>
              <a:t>, </a:t>
            </a:r>
            <a:r>
              <a:rPr lang="ru-RU" dirty="0" err="1" smtClean="0"/>
              <a:t>пац</a:t>
            </a:r>
            <a:r>
              <a:rPr lang="ru-RU" dirty="0" smtClean="0"/>
              <a:t>…</a:t>
            </a:r>
            <a:r>
              <a:rPr lang="ru-RU" dirty="0" err="1" smtClean="0"/>
              <a:t>фист</a:t>
            </a:r>
            <a:r>
              <a:rPr lang="ru-RU" dirty="0" smtClean="0"/>
              <a:t>, ж…</a:t>
            </a:r>
            <a:r>
              <a:rPr lang="ru-RU" dirty="0" err="1" smtClean="0"/>
              <a:t>лтый</a:t>
            </a:r>
            <a:r>
              <a:rPr lang="ru-RU" dirty="0" smtClean="0"/>
              <a:t>, </a:t>
            </a:r>
            <a:r>
              <a:rPr lang="ru-RU" dirty="0" err="1" smtClean="0"/>
              <a:t>влас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, пред…юбилейный, пен…</a:t>
            </a:r>
            <a:r>
              <a:rPr lang="ru-RU" dirty="0" err="1" smtClean="0"/>
              <a:t>юар</a:t>
            </a:r>
            <a:r>
              <a:rPr lang="ru-RU" dirty="0" smtClean="0"/>
              <a:t>, </a:t>
            </a:r>
            <a:r>
              <a:rPr lang="ru-RU" dirty="0" smtClean="0"/>
              <a:t>с…</a:t>
            </a:r>
            <a:r>
              <a:rPr lang="ru-RU" dirty="0" err="1" smtClean="0"/>
              <a:t>здавна</a:t>
            </a:r>
            <a:r>
              <a:rPr lang="ru-RU" dirty="0" smtClean="0"/>
              <a:t>, </a:t>
            </a:r>
            <a:r>
              <a:rPr lang="ru-RU" dirty="0" err="1" smtClean="0"/>
              <a:t>бе</a:t>
            </a:r>
            <a:r>
              <a:rPr lang="ru-RU" dirty="0" smtClean="0"/>
              <a:t>…цельный, </a:t>
            </a:r>
            <a:r>
              <a:rPr lang="ru-RU" dirty="0" err="1" smtClean="0"/>
              <a:t>беспр</a:t>
            </a:r>
            <a:r>
              <a:rPr lang="ru-RU" dirty="0" smtClean="0"/>
              <a:t>…страстный судья, извоз…</a:t>
            </a:r>
            <a:r>
              <a:rPr lang="ru-RU" dirty="0" err="1" smtClean="0"/>
              <a:t>ик</a:t>
            </a:r>
            <a:r>
              <a:rPr lang="ru-RU" dirty="0" smtClean="0"/>
              <a:t>, </a:t>
            </a:r>
            <a:r>
              <a:rPr lang="ru-RU" dirty="0" err="1" smtClean="0"/>
              <a:t>устел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(пол) эскадрона, (в) четвертых, поступил (не) (по) товарищески, (не) </a:t>
            </a:r>
            <a:r>
              <a:rPr lang="ru-RU" dirty="0" smtClean="0"/>
              <a:t>дослушанная мною  </a:t>
            </a:r>
            <a:r>
              <a:rPr lang="ru-RU" dirty="0" smtClean="0"/>
              <a:t>фраза, (н…) кому (не) нужная встреча, </a:t>
            </a:r>
            <a:r>
              <a:rPr lang="ru-RU" dirty="0" err="1" smtClean="0"/>
              <a:t>навзнич</a:t>
            </a:r>
            <a:r>
              <a:rPr lang="ru-RU" dirty="0" smtClean="0"/>
              <a:t>…, лета…ш…, жгуч…, </a:t>
            </a:r>
            <a:r>
              <a:rPr lang="ru-RU" dirty="0" err="1" smtClean="0"/>
              <a:t>тка</a:t>
            </a:r>
            <a:r>
              <a:rPr lang="ru-RU" dirty="0" smtClean="0"/>
              <a:t>…кий станок, забот…</a:t>
            </a:r>
            <a:r>
              <a:rPr lang="ru-RU" dirty="0" err="1" smtClean="0"/>
              <a:t>щийся</a:t>
            </a:r>
            <a:r>
              <a:rPr lang="ru-RU" dirty="0" smtClean="0"/>
              <a:t> о ребенке, </a:t>
            </a:r>
            <a:r>
              <a:rPr lang="ru-RU" dirty="0" err="1" smtClean="0"/>
              <a:t>леле</a:t>
            </a:r>
            <a:r>
              <a:rPr lang="ru-RU" dirty="0" smtClean="0"/>
              <a:t>…</a:t>
            </a:r>
            <a:r>
              <a:rPr lang="ru-RU" dirty="0" err="1" smtClean="0"/>
              <a:t>вший</a:t>
            </a:r>
            <a:r>
              <a:rPr lang="ru-RU" dirty="0" smtClean="0"/>
              <a:t> животное, о </a:t>
            </a:r>
            <a:r>
              <a:rPr lang="ru-RU" dirty="0" err="1" smtClean="0"/>
              <a:t>бушующ</a:t>
            </a:r>
            <a:r>
              <a:rPr lang="ru-RU" dirty="0" smtClean="0"/>
              <a:t>…м море, </a:t>
            </a:r>
            <a:r>
              <a:rPr lang="ru-RU" dirty="0" err="1" smtClean="0"/>
              <a:t>скле</a:t>
            </a:r>
            <a:r>
              <a:rPr lang="ru-RU" dirty="0" smtClean="0"/>
              <a:t>…</a:t>
            </a:r>
            <a:r>
              <a:rPr lang="ru-RU" dirty="0" err="1" smtClean="0"/>
              <a:t>нные</a:t>
            </a:r>
            <a:r>
              <a:rPr lang="ru-RU" dirty="0" smtClean="0"/>
              <a:t> страницы.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76322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Просв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тительский</a:t>
            </a:r>
            <a:r>
              <a:rPr lang="ru-RU" dirty="0" smtClean="0"/>
              <a:t>, </a:t>
            </a:r>
            <a:r>
              <a:rPr lang="ru-RU" dirty="0" smtClean="0"/>
              <a:t>св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щенник</a:t>
            </a:r>
            <a:r>
              <a:rPr lang="ru-RU" dirty="0" smtClean="0"/>
              <a:t>, </a:t>
            </a:r>
            <a:r>
              <a:rPr lang="ru-RU" dirty="0" smtClean="0"/>
              <a:t>тр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умф</a:t>
            </a:r>
            <a:r>
              <a:rPr lang="ru-RU" dirty="0" smtClean="0"/>
              <a:t>, </a:t>
            </a:r>
            <a:r>
              <a:rPr lang="ru-RU" dirty="0" smtClean="0"/>
              <a:t>к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снувшись</a:t>
            </a:r>
            <a:r>
              <a:rPr lang="ru-RU" dirty="0" smtClean="0"/>
              <a:t>, </a:t>
            </a:r>
            <a:r>
              <a:rPr lang="ru-RU" dirty="0" smtClean="0"/>
              <a:t>пац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фист</a:t>
            </a:r>
            <a:r>
              <a:rPr lang="ru-RU" dirty="0" smtClean="0"/>
              <a:t>, </a:t>
            </a:r>
            <a:r>
              <a:rPr lang="ru-RU" dirty="0" smtClean="0"/>
              <a:t>ж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лтый</a:t>
            </a:r>
            <a:r>
              <a:rPr lang="ru-RU" dirty="0" smtClean="0"/>
              <a:t>, </a:t>
            </a:r>
            <a:r>
              <a:rPr lang="ru-RU" dirty="0" smtClean="0"/>
              <a:t>влас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</a:t>
            </a:r>
            <a:r>
              <a:rPr lang="ru-RU" dirty="0" smtClean="0"/>
              <a:t>, </a:t>
            </a:r>
            <a:r>
              <a:rPr lang="ru-RU" dirty="0" smtClean="0"/>
              <a:t>пред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юбилейный</a:t>
            </a:r>
            <a:r>
              <a:rPr lang="ru-RU" dirty="0" smtClean="0"/>
              <a:t>, </a:t>
            </a:r>
            <a:r>
              <a:rPr lang="ru-RU" dirty="0" smtClean="0"/>
              <a:t>пен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юар</a:t>
            </a:r>
            <a:r>
              <a:rPr lang="ru-RU" dirty="0" smtClean="0"/>
              <a:t>, </a:t>
            </a:r>
            <a:r>
              <a:rPr lang="ru-RU" dirty="0" smtClean="0"/>
              <a:t>с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здавна</a:t>
            </a:r>
            <a:r>
              <a:rPr lang="ru-RU" dirty="0" smtClean="0"/>
              <a:t>, </a:t>
            </a:r>
            <a:r>
              <a:rPr lang="ru-RU" dirty="0" smtClean="0"/>
              <a:t>бе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цельный</a:t>
            </a:r>
            <a:r>
              <a:rPr lang="ru-RU" dirty="0" smtClean="0"/>
              <a:t>, </a:t>
            </a:r>
            <a:r>
              <a:rPr lang="ru-RU" dirty="0" smtClean="0"/>
              <a:t>беспр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страстный </a:t>
            </a:r>
            <a:r>
              <a:rPr lang="ru-RU" dirty="0" smtClean="0"/>
              <a:t>судья, </a:t>
            </a:r>
            <a:r>
              <a:rPr lang="ru-RU" dirty="0" smtClean="0"/>
              <a:t>извоз</a:t>
            </a:r>
            <a:r>
              <a:rPr lang="ru-RU" dirty="0" smtClean="0">
                <a:solidFill>
                  <a:srgbClr val="FF0000"/>
                </a:solidFill>
              </a:rPr>
              <a:t>ч</a:t>
            </a:r>
            <a:r>
              <a:rPr lang="ru-RU" dirty="0" smtClean="0"/>
              <a:t>ик</a:t>
            </a:r>
            <a:r>
              <a:rPr lang="ru-RU" dirty="0" smtClean="0"/>
              <a:t>, </a:t>
            </a:r>
            <a:r>
              <a:rPr lang="ru-RU" dirty="0" smtClean="0"/>
              <a:t>устел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пол</a:t>
            </a:r>
            <a:r>
              <a:rPr lang="ru-RU" dirty="0" err="1" smtClean="0">
                <a:solidFill>
                  <a:srgbClr val="FF0000"/>
                </a:solidFill>
              </a:rPr>
              <a:t>-</a:t>
            </a:r>
            <a:r>
              <a:rPr lang="ru-RU" dirty="0" err="1" smtClean="0"/>
              <a:t>эскадрона</a:t>
            </a:r>
            <a:r>
              <a:rPr lang="ru-RU" dirty="0" smtClean="0"/>
              <a:t>, </a:t>
            </a:r>
            <a:r>
              <a:rPr lang="ru-RU" dirty="0" smtClean="0"/>
              <a:t>в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четвертых</a:t>
            </a:r>
            <a:r>
              <a:rPr lang="ru-RU" dirty="0" smtClean="0"/>
              <a:t>, поступил </a:t>
            </a:r>
            <a:r>
              <a:rPr lang="ru-RU" u="sng" dirty="0" smtClean="0"/>
              <a:t>не п</a:t>
            </a:r>
            <a:r>
              <a:rPr lang="ru-RU" dirty="0" smtClean="0"/>
              <a:t>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товарищески</a:t>
            </a:r>
            <a:r>
              <a:rPr lang="ru-RU" dirty="0" smtClean="0"/>
              <a:t>, </a:t>
            </a:r>
            <a:r>
              <a:rPr lang="ru-RU" u="sng" dirty="0" smtClean="0"/>
              <a:t>не д</a:t>
            </a:r>
            <a:r>
              <a:rPr lang="ru-RU" dirty="0" smtClean="0"/>
              <a:t>ослушанная мною  </a:t>
            </a:r>
            <a:r>
              <a:rPr lang="ru-RU" dirty="0" smtClean="0"/>
              <a:t>фраза, </a:t>
            </a:r>
            <a:r>
              <a:rPr lang="ru-RU" u="sng" dirty="0" smtClean="0"/>
              <a:t>н</a:t>
            </a:r>
            <a:r>
              <a:rPr lang="ru-RU" u="sng" dirty="0" smtClean="0">
                <a:solidFill>
                  <a:srgbClr val="FF0000"/>
                </a:solidFill>
              </a:rPr>
              <a:t>и</a:t>
            </a:r>
            <a:r>
              <a:rPr lang="ru-RU" u="sng" dirty="0" smtClean="0"/>
              <a:t>к</a:t>
            </a:r>
            <a:r>
              <a:rPr lang="ru-RU" dirty="0" smtClean="0"/>
              <a:t>ому </a:t>
            </a:r>
            <a:r>
              <a:rPr lang="ru-RU" u="sng" dirty="0" smtClean="0"/>
              <a:t>не </a:t>
            </a:r>
            <a:r>
              <a:rPr lang="ru-RU" u="sng" dirty="0" smtClean="0"/>
              <a:t>н</a:t>
            </a:r>
            <a:r>
              <a:rPr lang="ru-RU" dirty="0" smtClean="0"/>
              <a:t>ужная встреча, </a:t>
            </a:r>
            <a:r>
              <a:rPr lang="ru-RU" dirty="0" smtClean="0"/>
              <a:t>навзнич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лета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жгу</a:t>
            </a:r>
            <a:r>
              <a:rPr lang="ru-RU" u="sng" dirty="0" smtClean="0"/>
              <a:t>ч</a:t>
            </a:r>
            <a:r>
              <a:rPr lang="ru-RU" dirty="0" smtClean="0"/>
              <a:t>, тка</a:t>
            </a:r>
            <a:r>
              <a:rPr lang="ru-RU" dirty="0">
                <a:solidFill>
                  <a:srgbClr val="FF0000"/>
                </a:solidFill>
              </a:rPr>
              <a:t>ц</a:t>
            </a:r>
            <a:r>
              <a:rPr lang="ru-RU" dirty="0" smtClean="0"/>
              <a:t>кий </a:t>
            </a:r>
            <a:r>
              <a:rPr lang="ru-RU" dirty="0" smtClean="0"/>
              <a:t>станок, </a:t>
            </a:r>
            <a:r>
              <a:rPr lang="ru-RU" dirty="0" smtClean="0"/>
              <a:t>забот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щийся </a:t>
            </a:r>
            <a:r>
              <a:rPr lang="ru-RU" dirty="0" smtClean="0"/>
              <a:t>о ребенке, </a:t>
            </a:r>
            <a:r>
              <a:rPr lang="ru-RU" dirty="0" smtClean="0"/>
              <a:t>леле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вший </a:t>
            </a:r>
            <a:r>
              <a:rPr lang="ru-RU" dirty="0" smtClean="0"/>
              <a:t>животное, о </a:t>
            </a:r>
            <a:r>
              <a:rPr lang="ru-RU" dirty="0" smtClean="0"/>
              <a:t>бушующ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м </a:t>
            </a:r>
            <a:r>
              <a:rPr lang="ru-RU" dirty="0" smtClean="0"/>
              <a:t>море, </a:t>
            </a:r>
            <a:r>
              <a:rPr lang="ru-RU" dirty="0" smtClean="0"/>
              <a:t>скле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нные </a:t>
            </a:r>
            <a:r>
              <a:rPr lang="ru-RU" dirty="0" smtClean="0"/>
              <a:t>страницы.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8093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13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Осв</a:t>
            </a:r>
            <a:r>
              <a:rPr lang="ru-RU" dirty="0" smtClean="0"/>
              <a:t>…</a:t>
            </a:r>
            <a:r>
              <a:rPr lang="ru-RU" dirty="0" err="1" smtClean="0"/>
              <a:t>домитель</a:t>
            </a:r>
            <a:r>
              <a:rPr lang="ru-RU" dirty="0" smtClean="0"/>
              <a:t>, </a:t>
            </a:r>
            <a:r>
              <a:rPr lang="ru-RU" dirty="0" err="1" smtClean="0"/>
              <a:t>раскр</a:t>
            </a:r>
            <a:r>
              <a:rPr lang="ru-RU" dirty="0" smtClean="0"/>
              <a:t>…шить, вин…грет, </a:t>
            </a:r>
            <a:r>
              <a:rPr lang="ru-RU" dirty="0" err="1" smtClean="0"/>
              <a:t>вым</a:t>
            </a:r>
            <a:r>
              <a:rPr lang="ru-RU" dirty="0" smtClean="0"/>
              <a:t>…</a:t>
            </a:r>
            <a:r>
              <a:rPr lang="ru-RU" dirty="0" err="1" smtClean="0"/>
              <a:t>кнуть</a:t>
            </a:r>
            <a:r>
              <a:rPr lang="ru-RU" dirty="0" smtClean="0"/>
              <a:t>, на ц…почках, </a:t>
            </a:r>
            <a:r>
              <a:rPr lang="ru-RU" dirty="0" err="1" smtClean="0"/>
              <a:t>парч</a:t>
            </a:r>
            <a:r>
              <a:rPr lang="ru-RU" dirty="0" smtClean="0"/>
              <a:t>…вый, </a:t>
            </a:r>
            <a:r>
              <a:rPr lang="ru-RU" dirty="0" err="1" smtClean="0"/>
              <a:t>корыс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, меж…языковой, лос…он, </a:t>
            </a:r>
            <a:r>
              <a:rPr lang="ru-RU" dirty="0" err="1" smtClean="0"/>
              <a:t>вз</a:t>
            </a:r>
            <a:r>
              <a:rPr lang="ru-RU" dirty="0" smtClean="0"/>
              <a:t>…мать, </a:t>
            </a:r>
            <a:r>
              <a:rPr lang="ru-RU" dirty="0" err="1" smtClean="0"/>
              <a:t>чре</a:t>
            </a:r>
            <a:r>
              <a:rPr lang="ru-RU" dirty="0" smtClean="0"/>
              <a:t>…мерный, </a:t>
            </a:r>
            <a:r>
              <a:rPr lang="ru-RU" dirty="0" err="1" smtClean="0"/>
              <a:t>пр</a:t>
            </a:r>
            <a:r>
              <a:rPr lang="ru-RU" dirty="0" smtClean="0"/>
              <a:t>…дел желаний, </a:t>
            </a:r>
            <a:r>
              <a:rPr lang="ru-RU" dirty="0" err="1" smtClean="0"/>
              <a:t>завед</a:t>
            </a:r>
            <a:r>
              <a:rPr lang="ru-RU" dirty="0" smtClean="0"/>
              <a:t>…</a:t>
            </a:r>
            <a:r>
              <a:rPr lang="ru-RU" dirty="0" err="1" smtClean="0"/>
              <a:t>вать</a:t>
            </a:r>
            <a:r>
              <a:rPr lang="ru-RU" dirty="0" smtClean="0"/>
              <a:t>, </a:t>
            </a:r>
            <a:r>
              <a:rPr lang="ru-RU" dirty="0" err="1" smtClean="0"/>
              <a:t>безвреме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(пол) острова, (по) домашнему, (не) прекращать, весьма (не) решительный шаг, обед (не) готов, (н…) </a:t>
            </a:r>
            <a:r>
              <a:rPr lang="ru-RU" dirty="0" smtClean="0"/>
              <a:t>когда(не</a:t>
            </a:r>
            <a:r>
              <a:rPr lang="ru-RU" dirty="0" smtClean="0"/>
              <a:t>) </a:t>
            </a:r>
            <a:r>
              <a:rPr lang="ru-RU" dirty="0" err="1" smtClean="0"/>
              <a:t>разлучающ</a:t>
            </a:r>
            <a:r>
              <a:rPr lang="ru-RU" dirty="0" smtClean="0"/>
              <a:t>…</a:t>
            </a:r>
            <a:r>
              <a:rPr lang="ru-RU" dirty="0" err="1" smtClean="0"/>
              <a:t>еся</a:t>
            </a:r>
            <a:r>
              <a:rPr lang="ru-RU" dirty="0" smtClean="0"/>
              <a:t> друзья, могуч…, </a:t>
            </a:r>
            <a:r>
              <a:rPr lang="ru-RU" dirty="0" err="1" smtClean="0"/>
              <a:t>дыш</a:t>
            </a:r>
            <a:r>
              <a:rPr lang="ru-RU" dirty="0" smtClean="0"/>
              <a:t>…ш…, </a:t>
            </a:r>
            <a:r>
              <a:rPr lang="ru-RU" dirty="0" err="1" smtClean="0"/>
              <a:t>настеж</a:t>
            </a:r>
            <a:r>
              <a:rPr lang="ru-RU" dirty="0" smtClean="0"/>
              <a:t>…, </a:t>
            </a:r>
            <a:r>
              <a:rPr lang="ru-RU" dirty="0" err="1" smtClean="0"/>
              <a:t>замеш</a:t>
            </a:r>
            <a:r>
              <a:rPr lang="ru-RU" dirty="0" smtClean="0"/>
              <a:t>…</a:t>
            </a:r>
            <a:r>
              <a:rPr lang="ru-RU" dirty="0" err="1" smtClean="0"/>
              <a:t>нное</a:t>
            </a:r>
            <a:r>
              <a:rPr lang="ru-RU" dirty="0" smtClean="0"/>
              <a:t> тесто, </a:t>
            </a:r>
            <a:r>
              <a:rPr lang="ru-RU" dirty="0" err="1" smtClean="0"/>
              <a:t>высто</a:t>
            </a:r>
            <a:r>
              <a:rPr lang="ru-RU" dirty="0" smtClean="0"/>
              <a:t>…</a:t>
            </a:r>
            <a:r>
              <a:rPr lang="ru-RU" dirty="0" err="1" smtClean="0"/>
              <a:t>вший</a:t>
            </a:r>
            <a:r>
              <a:rPr lang="ru-RU" dirty="0" smtClean="0"/>
              <a:t> в боях, </a:t>
            </a:r>
            <a:r>
              <a:rPr lang="ru-RU" dirty="0" err="1" smtClean="0"/>
              <a:t>завистл</a:t>
            </a:r>
            <a:r>
              <a:rPr lang="ru-RU" dirty="0" smtClean="0"/>
              <a:t>…вый, обид…</a:t>
            </a:r>
            <a:r>
              <a:rPr lang="ru-RU" dirty="0" err="1" smtClean="0"/>
              <a:t>лся</a:t>
            </a:r>
            <a:r>
              <a:rPr lang="ru-RU" dirty="0" smtClean="0"/>
              <a:t>, </a:t>
            </a:r>
            <a:r>
              <a:rPr lang="ru-RU" dirty="0" err="1" smtClean="0"/>
              <a:t>изнемогающ</a:t>
            </a:r>
            <a:r>
              <a:rPr lang="ru-RU" dirty="0" smtClean="0"/>
              <a:t>…я от жары, кол…</a:t>
            </a:r>
            <a:r>
              <a:rPr lang="ru-RU" dirty="0" err="1" smtClean="0"/>
              <a:t>щая</a:t>
            </a:r>
            <a:r>
              <a:rPr lang="ru-RU" dirty="0" smtClean="0"/>
              <a:t> боль.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3494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smtClean="0"/>
              <a:t>Осв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домитель</a:t>
            </a:r>
            <a:r>
              <a:rPr lang="ru-RU" dirty="0" smtClean="0"/>
              <a:t>, </a:t>
            </a:r>
            <a:r>
              <a:rPr lang="ru-RU" dirty="0" smtClean="0"/>
              <a:t>раскр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шить</a:t>
            </a:r>
            <a:r>
              <a:rPr lang="ru-RU" dirty="0" smtClean="0"/>
              <a:t>, </a:t>
            </a:r>
            <a:r>
              <a:rPr lang="ru-RU" dirty="0" smtClean="0"/>
              <a:t>вин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грет</a:t>
            </a:r>
            <a:r>
              <a:rPr lang="ru-RU" dirty="0" smtClean="0"/>
              <a:t>, </a:t>
            </a:r>
            <a:r>
              <a:rPr lang="ru-RU" dirty="0" smtClean="0"/>
              <a:t>вым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кнуть</a:t>
            </a:r>
            <a:r>
              <a:rPr lang="ru-RU" dirty="0" smtClean="0"/>
              <a:t>, на </a:t>
            </a:r>
            <a:r>
              <a:rPr lang="ru-RU" dirty="0" smtClean="0"/>
              <a:t>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почках</a:t>
            </a:r>
            <a:r>
              <a:rPr lang="ru-RU" dirty="0" smtClean="0"/>
              <a:t>, </a:t>
            </a:r>
            <a:r>
              <a:rPr lang="ru-RU" dirty="0" smtClean="0"/>
              <a:t>парч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вый</a:t>
            </a:r>
            <a:r>
              <a:rPr lang="ru-RU" dirty="0" smtClean="0"/>
              <a:t>, </a:t>
            </a:r>
            <a:r>
              <a:rPr lang="ru-RU" dirty="0" smtClean="0"/>
              <a:t>корыс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</a:t>
            </a:r>
            <a:r>
              <a:rPr lang="ru-RU" dirty="0" smtClean="0"/>
              <a:t>, </a:t>
            </a:r>
            <a:r>
              <a:rPr lang="ru-RU" dirty="0" smtClean="0"/>
              <a:t>меж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языковой</a:t>
            </a:r>
            <a:r>
              <a:rPr lang="ru-RU" dirty="0" smtClean="0"/>
              <a:t>, </a:t>
            </a:r>
            <a:r>
              <a:rPr lang="ru-RU" dirty="0" smtClean="0"/>
              <a:t>лос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он</a:t>
            </a:r>
            <a:r>
              <a:rPr lang="ru-RU" dirty="0" smtClean="0"/>
              <a:t>, </a:t>
            </a:r>
            <a:r>
              <a:rPr lang="ru-RU" dirty="0" smtClean="0"/>
              <a:t>вз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мать</a:t>
            </a:r>
            <a:r>
              <a:rPr lang="ru-RU" dirty="0" smtClean="0"/>
              <a:t>, </a:t>
            </a:r>
            <a:r>
              <a:rPr lang="ru-RU" dirty="0" smtClean="0"/>
              <a:t>чре</a:t>
            </a:r>
            <a:r>
              <a:rPr lang="ru-RU" dirty="0">
                <a:solidFill>
                  <a:srgbClr val="FF0000"/>
                </a:solidFill>
              </a:rPr>
              <a:t>з</a:t>
            </a:r>
            <a:r>
              <a:rPr lang="ru-RU" dirty="0" smtClean="0"/>
              <a:t>мерный</a:t>
            </a:r>
            <a:r>
              <a:rPr lang="ru-RU" dirty="0" smtClean="0"/>
              <a:t>, </a:t>
            </a:r>
            <a:r>
              <a:rPr lang="ru-RU" dirty="0" smtClean="0"/>
              <a:t>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дел </a:t>
            </a:r>
            <a:r>
              <a:rPr lang="ru-RU" dirty="0" smtClean="0"/>
              <a:t>желаний, </a:t>
            </a:r>
            <a:r>
              <a:rPr lang="ru-RU" dirty="0" smtClean="0"/>
              <a:t>завед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вать</a:t>
            </a:r>
            <a:r>
              <a:rPr lang="ru-RU" dirty="0" smtClean="0"/>
              <a:t>, </a:t>
            </a:r>
            <a:r>
              <a:rPr lang="ru-RU" dirty="0" smtClean="0"/>
              <a:t>безвреме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пол</a:t>
            </a:r>
            <a:r>
              <a:rPr lang="ru-RU" dirty="0" err="1" smtClean="0">
                <a:solidFill>
                  <a:srgbClr val="FF0000"/>
                </a:solidFill>
              </a:rPr>
              <a:t>-</a:t>
            </a:r>
            <a:r>
              <a:rPr lang="ru-RU" dirty="0" err="1" smtClean="0"/>
              <a:t>острова</a:t>
            </a:r>
            <a:r>
              <a:rPr lang="ru-RU" dirty="0" smtClean="0"/>
              <a:t>, </a:t>
            </a:r>
            <a:r>
              <a:rPr lang="ru-RU" dirty="0" smtClean="0"/>
              <a:t>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домашнему</a:t>
            </a:r>
            <a:r>
              <a:rPr lang="ru-RU" dirty="0" smtClean="0"/>
              <a:t>, </a:t>
            </a:r>
            <a:r>
              <a:rPr lang="ru-RU" u="sng" dirty="0" smtClean="0"/>
              <a:t>не </a:t>
            </a:r>
            <a:r>
              <a:rPr lang="ru-RU" u="sng" dirty="0" smtClean="0"/>
              <a:t>п</a:t>
            </a:r>
            <a:r>
              <a:rPr lang="ru-RU" dirty="0" smtClean="0"/>
              <a:t>рекращать, весьма </a:t>
            </a:r>
            <a:r>
              <a:rPr lang="ru-RU" dirty="0" smtClean="0"/>
              <a:t>н</a:t>
            </a:r>
            <a:r>
              <a:rPr lang="ru-RU" u="sng" dirty="0" smtClean="0"/>
              <a:t>ер</a:t>
            </a:r>
            <a:r>
              <a:rPr lang="ru-RU" dirty="0" smtClean="0"/>
              <a:t>ешительный </a:t>
            </a:r>
            <a:r>
              <a:rPr lang="ru-RU" dirty="0" smtClean="0"/>
              <a:t>шаг, обед </a:t>
            </a:r>
            <a:r>
              <a:rPr lang="ru-RU" u="sng" dirty="0" smtClean="0"/>
              <a:t>не </a:t>
            </a:r>
            <a:r>
              <a:rPr lang="ru-RU" u="sng" dirty="0" smtClean="0"/>
              <a:t>г</a:t>
            </a:r>
            <a:r>
              <a:rPr lang="ru-RU" dirty="0" smtClean="0"/>
              <a:t>отов, </a:t>
            </a:r>
            <a:r>
              <a:rPr lang="ru-RU" dirty="0" smtClean="0"/>
              <a:t>н</a:t>
            </a:r>
            <a:r>
              <a:rPr lang="ru-RU" u="sng" dirty="0" smtClean="0"/>
              <a:t>и-</a:t>
            </a:r>
            <a:r>
              <a:rPr lang="ru-RU" u="sng" dirty="0" smtClean="0"/>
              <a:t> </a:t>
            </a:r>
            <a:r>
              <a:rPr lang="ru-RU" dirty="0" smtClean="0"/>
              <a:t>когда </a:t>
            </a:r>
            <a:r>
              <a:rPr lang="ru-RU" u="sng" dirty="0" smtClean="0"/>
              <a:t>не р</a:t>
            </a:r>
            <a:r>
              <a:rPr lang="ru-RU" dirty="0" smtClean="0"/>
              <a:t>азлучающ</a:t>
            </a:r>
            <a:r>
              <a:rPr lang="ru-RU" dirty="0"/>
              <a:t>и</a:t>
            </a:r>
            <a:r>
              <a:rPr lang="ru-RU" dirty="0" smtClean="0"/>
              <a:t>еся </a:t>
            </a:r>
            <a:r>
              <a:rPr lang="ru-RU" dirty="0" smtClean="0"/>
              <a:t>друзья, </a:t>
            </a:r>
            <a:r>
              <a:rPr lang="ru-RU" dirty="0" smtClean="0"/>
              <a:t>могу</a:t>
            </a:r>
            <a:r>
              <a:rPr lang="ru-RU" u="sng" dirty="0" smtClean="0"/>
              <a:t>ч</a:t>
            </a:r>
            <a:r>
              <a:rPr lang="ru-RU" dirty="0" smtClean="0"/>
              <a:t>, дыш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настеж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замеш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нное </a:t>
            </a:r>
            <a:r>
              <a:rPr lang="ru-RU" dirty="0" smtClean="0"/>
              <a:t>тесто, </a:t>
            </a:r>
            <a:r>
              <a:rPr lang="ru-RU" dirty="0" smtClean="0"/>
              <a:t>высто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вший </a:t>
            </a:r>
            <a:r>
              <a:rPr lang="ru-RU" dirty="0" smtClean="0"/>
              <a:t>в боях, </a:t>
            </a:r>
            <a:r>
              <a:rPr lang="ru-RU" dirty="0" smtClean="0"/>
              <a:t>завистл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вый</a:t>
            </a:r>
            <a:r>
              <a:rPr lang="ru-RU" dirty="0" smtClean="0"/>
              <a:t>, </a:t>
            </a:r>
            <a:r>
              <a:rPr lang="ru-RU" dirty="0" smtClean="0"/>
              <a:t>обид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лся</a:t>
            </a:r>
            <a:r>
              <a:rPr lang="ru-RU" dirty="0" smtClean="0"/>
              <a:t>, </a:t>
            </a:r>
            <a:r>
              <a:rPr lang="ru-RU" dirty="0" smtClean="0"/>
              <a:t>изнемогающ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я </a:t>
            </a:r>
            <a:r>
              <a:rPr lang="ru-RU" dirty="0" smtClean="0"/>
              <a:t>от жары, </a:t>
            </a:r>
            <a:r>
              <a:rPr lang="ru-RU" dirty="0" smtClean="0"/>
              <a:t>кол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щая </a:t>
            </a:r>
            <a:r>
              <a:rPr lang="ru-RU" dirty="0" smtClean="0"/>
              <a:t>боль.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0387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Чере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чур много, пр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открыть окно,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п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дать урок, с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мпровизировать, </a:t>
            </a:r>
            <a:r>
              <a:rPr lang="ru-RU" u="sng" dirty="0" smtClean="0">
                <a:solidFill>
                  <a:srgbClr val="FF0000"/>
                </a:solidFill>
              </a:rPr>
              <a:t>сэ</a:t>
            </a:r>
            <a:r>
              <a:rPr lang="ru-RU" dirty="0" smtClean="0"/>
              <a:t>кономить, трех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ярусный, заг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рались над р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вниной, в музе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бре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ся, комоч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к, та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щий, обид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вший, н</a:t>
            </a:r>
            <a:r>
              <a:rPr lang="ru-RU" u="sng" dirty="0" smtClean="0">
                <a:solidFill>
                  <a:srgbClr val="FF0000"/>
                </a:solidFill>
              </a:rPr>
              <a:t>ер</a:t>
            </a:r>
            <a:r>
              <a:rPr lang="ru-RU" dirty="0" smtClean="0"/>
              <a:t>еше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задача, отнюдь </a:t>
            </a:r>
            <a:r>
              <a:rPr lang="ru-RU" u="sng" dirty="0" smtClean="0"/>
              <a:t>не д</a:t>
            </a:r>
            <a:r>
              <a:rPr lang="ru-RU" dirty="0" smtClean="0"/>
              <a:t>оброжелательный, балова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 ребенок, непрекращающ</a:t>
            </a:r>
            <a:r>
              <a:rPr lang="ru-RU" dirty="0" smtClean="0">
                <a:solidFill>
                  <a:srgbClr val="FF0000"/>
                </a:solidFill>
              </a:rPr>
              <a:t>ее</a:t>
            </a:r>
            <a:r>
              <a:rPr lang="ru-RU" dirty="0" smtClean="0"/>
              <a:t>ся ненастье, аудитория взволнова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а докладом, работать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новому, по</a:t>
            </a:r>
            <a:r>
              <a:rPr lang="ru-RU" u="sng" dirty="0" smtClean="0"/>
              <a:t>лс</a:t>
            </a:r>
            <a:r>
              <a:rPr lang="ru-RU" dirty="0" smtClean="0"/>
              <a:t>траниц</a:t>
            </a:r>
            <a:r>
              <a:rPr lang="ru-RU" dirty="0">
                <a:solidFill>
                  <a:srgbClr val="FF0000"/>
                </a:solidFill>
              </a:rPr>
              <a:t>ы</a:t>
            </a:r>
            <a:r>
              <a:rPr lang="ru-RU" dirty="0" smtClean="0"/>
              <a:t> .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0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2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Оп…здание, </a:t>
            </a:r>
            <a:r>
              <a:rPr lang="ru-RU" dirty="0" err="1" smtClean="0"/>
              <a:t>ровес</a:t>
            </a:r>
            <a:r>
              <a:rPr lang="ru-RU" dirty="0" smtClean="0"/>
              <a:t>…ник, </a:t>
            </a:r>
            <a:r>
              <a:rPr lang="ru-RU" dirty="0" err="1" smtClean="0"/>
              <a:t>ож</a:t>
            </a:r>
            <a:r>
              <a:rPr lang="ru-RU" dirty="0" smtClean="0"/>
              <a:t>…г руку, </a:t>
            </a:r>
            <a:r>
              <a:rPr lang="ru-RU" dirty="0" err="1" smtClean="0"/>
              <a:t>благосл</a:t>
            </a:r>
            <a:r>
              <a:rPr lang="ru-RU" dirty="0" smtClean="0"/>
              <a:t>…</a:t>
            </a:r>
            <a:r>
              <a:rPr lang="ru-RU" dirty="0" err="1" smtClean="0"/>
              <a:t>влять</a:t>
            </a:r>
            <a:r>
              <a:rPr lang="ru-RU" dirty="0" smtClean="0"/>
              <a:t> на подвиг, без…</a:t>
            </a:r>
            <a:r>
              <a:rPr lang="ru-RU" dirty="0" err="1" smtClean="0"/>
              <a:t>дейная</a:t>
            </a:r>
            <a:r>
              <a:rPr lang="ru-RU" dirty="0" smtClean="0"/>
              <a:t> </a:t>
            </a:r>
            <a:r>
              <a:rPr lang="ru-RU" dirty="0" err="1" smtClean="0"/>
              <a:t>пье</a:t>
            </a:r>
            <a:r>
              <a:rPr lang="ru-RU" dirty="0" smtClean="0"/>
              <a:t> (с, </a:t>
            </a:r>
            <a:r>
              <a:rPr lang="ru-RU" dirty="0" err="1" smtClean="0"/>
              <a:t>сс</a:t>
            </a:r>
            <a:r>
              <a:rPr lang="ru-RU" dirty="0" smtClean="0"/>
              <a:t>) а, (не) взирая на </a:t>
            </a:r>
            <a:r>
              <a:rPr lang="ru-RU" dirty="0" err="1" smtClean="0"/>
              <a:t>опас</a:t>
            </a:r>
            <a:r>
              <a:rPr lang="ru-RU" dirty="0" smtClean="0"/>
              <a:t>…</a:t>
            </a:r>
            <a:r>
              <a:rPr lang="ru-RU" dirty="0" err="1" smtClean="0"/>
              <a:t>ность</a:t>
            </a:r>
            <a:r>
              <a:rPr lang="ru-RU" dirty="0" smtClean="0"/>
              <a:t>, </a:t>
            </a:r>
            <a:r>
              <a:rPr lang="ru-RU" dirty="0" err="1" smtClean="0"/>
              <a:t>заботл</a:t>
            </a:r>
            <a:r>
              <a:rPr lang="ru-RU" dirty="0" smtClean="0"/>
              <a:t>…вый, </a:t>
            </a:r>
            <a:r>
              <a:rPr lang="ru-RU" dirty="0" err="1" smtClean="0"/>
              <a:t>увид</a:t>
            </a:r>
            <a:r>
              <a:rPr lang="ru-RU" dirty="0" smtClean="0"/>
              <a:t>…л, </a:t>
            </a:r>
            <a:r>
              <a:rPr lang="ru-RU" dirty="0" err="1" smtClean="0"/>
              <a:t>дисц</a:t>
            </a:r>
            <a:r>
              <a:rPr lang="ru-RU" dirty="0" smtClean="0"/>
              <a:t>…</a:t>
            </a:r>
            <a:r>
              <a:rPr lang="ru-RU" dirty="0" err="1" smtClean="0"/>
              <a:t>плинирова</a:t>
            </a:r>
            <a:r>
              <a:rPr lang="ru-RU" dirty="0" smtClean="0"/>
              <a:t>…</a:t>
            </a:r>
            <a:r>
              <a:rPr lang="ru-RU" dirty="0" err="1" smtClean="0"/>
              <a:t>ое</a:t>
            </a:r>
            <a:r>
              <a:rPr lang="ru-RU" dirty="0" smtClean="0"/>
              <a:t> поведение, серебря…</a:t>
            </a:r>
            <a:r>
              <a:rPr lang="ru-RU" dirty="0" err="1" smtClean="0"/>
              <a:t>ая</a:t>
            </a:r>
            <a:r>
              <a:rPr lang="ru-RU" dirty="0" smtClean="0"/>
              <a:t> чаша, сомнения расе…(</a:t>
            </a:r>
            <a:r>
              <a:rPr lang="ru-RU" dirty="0" err="1" smtClean="0"/>
              <a:t>н,нн</a:t>
            </a:r>
            <a:r>
              <a:rPr lang="ru-RU" dirty="0" smtClean="0"/>
              <a:t>) ы, (не) красивый, а добрый, (пол) урока, не (у) кого расспросить, </a:t>
            </a:r>
            <a:r>
              <a:rPr lang="ru-RU" dirty="0" err="1" smtClean="0"/>
              <a:t>настеж</a:t>
            </a:r>
            <a:r>
              <a:rPr lang="ru-RU" dirty="0" smtClean="0"/>
              <a:t>…, с…</a:t>
            </a:r>
            <a:r>
              <a:rPr lang="ru-RU" dirty="0" err="1" smtClean="0"/>
              <a:t>еш</a:t>
            </a:r>
            <a:r>
              <a:rPr lang="ru-RU" dirty="0" smtClean="0"/>
              <a:t>…, деревья в </a:t>
            </a:r>
            <a:r>
              <a:rPr lang="ru-RU" dirty="0" err="1" smtClean="0"/>
              <a:t>ине</a:t>
            </a:r>
            <a:r>
              <a:rPr lang="ru-RU" dirty="0" smtClean="0"/>
              <a:t>…, </a:t>
            </a:r>
            <a:r>
              <a:rPr lang="ru-RU" dirty="0" err="1" smtClean="0"/>
              <a:t>дыш</a:t>
            </a:r>
            <a:r>
              <a:rPr lang="ru-RU" dirty="0" smtClean="0"/>
              <a:t>…ш…, (во) вторых, (в) </a:t>
            </a:r>
            <a:r>
              <a:rPr lang="ru-RU" dirty="0" err="1" smtClean="0"/>
              <a:t>течени</a:t>
            </a:r>
            <a:r>
              <a:rPr lang="ru-RU" dirty="0" smtClean="0"/>
              <a:t>… часа.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33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Оп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здание, рове</a:t>
            </a:r>
            <a:r>
              <a:rPr lang="ru-RU" u="sng" dirty="0" smtClean="0">
                <a:solidFill>
                  <a:srgbClr val="FF0000"/>
                </a:solidFill>
              </a:rPr>
              <a:t>сн</a:t>
            </a:r>
            <a:r>
              <a:rPr lang="ru-RU" dirty="0" smtClean="0"/>
              <a:t>ик, ож</a:t>
            </a:r>
            <a:r>
              <a:rPr lang="ru-RU" dirty="0">
                <a:solidFill>
                  <a:srgbClr val="FF0000"/>
                </a:solidFill>
              </a:rPr>
              <a:t>ё</a:t>
            </a:r>
            <a:r>
              <a:rPr lang="ru-RU" dirty="0" smtClean="0"/>
              <a:t>г руку, благосл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влять на подвиг, 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дейная пье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а, н</a:t>
            </a:r>
            <a:r>
              <a:rPr lang="ru-RU" u="sng" dirty="0" smtClean="0"/>
              <a:t>ев</a:t>
            </a:r>
            <a:r>
              <a:rPr lang="ru-RU" dirty="0" smtClean="0"/>
              <a:t>зирая на опа</a:t>
            </a:r>
            <a:r>
              <a:rPr lang="ru-RU" dirty="0" smtClean="0">
                <a:solidFill>
                  <a:srgbClr val="FF0000"/>
                </a:solidFill>
              </a:rPr>
              <a:t>сн</a:t>
            </a:r>
            <a:r>
              <a:rPr lang="ru-RU" dirty="0" smtClean="0"/>
              <a:t>ость, заботл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вый, увид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л, дисц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плинирова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ое поведение, серебря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ая чаша, сомнения </a:t>
            </a:r>
            <a:r>
              <a:rPr lang="ru-RU" dirty="0" err="1" smtClean="0"/>
              <a:t>расе</a:t>
            </a:r>
            <a:r>
              <a:rPr lang="ru-RU" dirty="0" err="1" smtClean="0">
                <a:solidFill>
                  <a:srgbClr val="FF0000"/>
                </a:solidFill>
              </a:rPr>
              <a:t>ян</a:t>
            </a:r>
            <a:r>
              <a:rPr lang="ru-RU" dirty="0" err="1" smtClean="0"/>
              <a:t>ы</a:t>
            </a:r>
            <a:r>
              <a:rPr lang="ru-RU" dirty="0" smtClean="0"/>
              <a:t>, н</a:t>
            </a:r>
            <a:r>
              <a:rPr lang="ru-RU" u="sng" dirty="0" smtClean="0"/>
              <a:t>ек</a:t>
            </a:r>
            <a:r>
              <a:rPr lang="ru-RU" dirty="0" smtClean="0"/>
              <a:t>расивый, а добрый,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урока, н</a:t>
            </a:r>
            <a:r>
              <a:rPr lang="ru-RU" u="sng" dirty="0" smtClean="0"/>
              <a:t>е у </a:t>
            </a:r>
            <a:r>
              <a:rPr lang="ru-RU" dirty="0" smtClean="0"/>
              <a:t>кого расспросить, настеж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с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деревья в ине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дыш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во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вторых, </a:t>
            </a:r>
            <a:r>
              <a:rPr lang="ru-RU" u="sng" dirty="0" smtClean="0"/>
              <a:t>в т</a:t>
            </a:r>
            <a:r>
              <a:rPr lang="ru-RU" dirty="0" smtClean="0"/>
              <a:t>ечени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 часа.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14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3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Ум…</a:t>
            </a:r>
            <a:r>
              <a:rPr lang="ru-RU" dirty="0" err="1" smtClean="0"/>
              <a:t>лять</a:t>
            </a:r>
            <a:r>
              <a:rPr lang="ru-RU" dirty="0" smtClean="0"/>
              <a:t> заслуги, </a:t>
            </a:r>
            <a:r>
              <a:rPr lang="ru-RU" dirty="0" err="1" smtClean="0"/>
              <a:t>небез</a:t>
            </a:r>
            <a:r>
              <a:rPr lang="ru-RU" dirty="0" smtClean="0"/>
              <a:t>…</a:t>
            </a:r>
            <a:r>
              <a:rPr lang="ru-RU" dirty="0" err="1" smtClean="0"/>
              <a:t>звес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 соперник, </a:t>
            </a:r>
            <a:r>
              <a:rPr lang="ru-RU" dirty="0" err="1" smtClean="0"/>
              <a:t>обж</a:t>
            </a:r>
            <a:r>
              <a:rPr lang="ru-RU" dirty="0" smtClean="0"/>
              <a:t>…</a:t>
            </a:r>
            <a:r>
              <a:rPr lang="ru-RU" dirty="0" err="1" smtClean="0"/>
              <a:t>ра</a:t>
            </a:r>
            <a:r>
              <a:rPr lang="ru-RU" dirty="0" smtClean="0"/>
              <a:t>, (не) коше (н, </a:t>
            </a:r>
            <a:r>
              <a:rPr lang="ru-RU" dirty="0" err="1" smtClean="0"/>
              <a:t>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 луг, ц…</a:t>
            </a:r>
            <a:r>
              <a:rPr lang="ru-RU" dirty="0" err="1" smtClean="0"/>
              <a:t>новка</a:t>
            </a:r>
            <a:r>
              <a:rPr lang="ru-RU" dirty="0" smtClean="0"/>
              <a:t>, </a:t>
            </a:r>
            <a:r>
              <a:rPr lang="ru-RU" dirty="0" err="1" smtClean="0"/>
              <a:t>холщ</a:t>
            </a:r>
            <a:r>
              <a:rPr lang="ru-RU" dirty="0" smtClean="0"/>
              <a:t>…вый, </a:t>
            </a:r>
            <a:r>
              <a:rPr lang="ru-RU" dirty="0" err="1" smtClean="0"/>
              <a:t>разр</a:t>
            </a:r>
            <a:r>
              <a:rPr lang="ru-RU" dirty="0" smtClean="0"/>
              <a:t>…внять, стари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</a:t>
            </a:r>
            <a:r>
              <a:rPr lang="ru-RU" dirty="0" err="1" smtClean="0"/>
              <a:t>з,с</a:t>
            </a:r>
            <a:r>
              <a:rPr lang="ru-RU" dirty="0" smtClean="0"/>
              <a:t>) гореть, ветре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ове</a:t>
            </a:r>
            <a:r>
              <a:rPr lang="ru-RU" dirty="0" smtClean="0"/>
              <a:t>…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 легендами, обид…</a:t>
            </a:r>
            <a:r>
              <a:rPr lang="ru-RU" dirty="0" err="1" smtClean="0"/>
              <a:t>вший</a:t>
            </a:r>
            <a:r>
              <a:rPr lang="ru-RU" dirty="0" smtClean="0"/>
              <a:t> ребенка, </a:t>
            </a:r>
            <a:r>
              <a:rPr lang="ru-RU" dirty="0" err="1" smtClean="0"/>
              <a:t>раска</a:t>
            </a:r>
            <a:r>
              <a:rPr lang="ru-RU" dirty="0" smtClean="0"/>
              <a:t>…</a:t>
            </a:r>
            <a:r>
              <a:rPr lang="ru-RU" dirty="0" err="1" smtClean="0"/>
              <a:t>шься</a:t>
            </a:r>
            <a:r>
              <a:rPr lang="ru-RU" dirty="0" smtClean="0"/>
              <a:t>, </a:t>
            </a:r>
            <a:r>
              <a:rPr lang="ru-RU" dirty="0" err="1" smtClean="0"/>
              <a:t>непрекращающ</a:t>
            </a:r>
            <a:r>
              <a:rPr lang="ru-RU" dirty="0" smtClean="0"/>
              <a:t>…</a:t>
            </a:r>
            <a:r>
              <a:rPr lang="ru-RU" dirty="0" err="1" smtClean="0"/>
              <a:t>ся</a:t>
            </a:r>
            <a:r>
              <a:rPr lang="ru-RU" dirty="0" smtClean="0"/>
              <a:t> ненастье, </a:t>
            </a:r>
            <a:r>
              <a:rPr lang="ru-RU" dirty="0" err="1" smtClean="0"/>
              <a:t>спе</a:t>
            </a:r>
            <a:r>
              <a:rPr lang="ru-RU" dirty="0" smtClean="0"/>
              <a:t>…</a:t>
            </a:r>
            <a:r>
              <a:rPr lang="ru-RU" dirty="0" err="1" smtClean="0"/>
              <a:t>щий</a:t>
            </a:r>
            <a:r>
              <a:rPr lang="ru-RU" dirty="0" smtClean="0"/>
              <a:t> виноград, где (то), </a:t>
            </a:r>
            <a:r>
              <a:rPr lang="ru-RU" dirty="0" err="1" smtClean="0"/>
              <a:t>буд</a:t>
            </a:r>
            <a:r>
              <a:rPr lang="ru-RU" dirty="0" smtClean="0"/>
              <a:t> (то), (не) смотря на (не) погоду, (в) </a:t>
            </a:r>
            <a:r>
              <a:rPr lang="ru-RU" dirty="0" err="1" smtClean="0"/>
              <a:t>продолжени</a:t>
            </a:r>
            <a:r>
              <a:rPr lang="ru-RU" dirty="0" smtClean="0"/>
              <a:t>… часа, ему (не) достает витаминов, еж… колюч... (по) зимнему лесу, (пол) восьмого, </a:t>
            </a:r>
            <a:r>
              <a:rPr lang="ru-RU" dirty="0" err="1" smtClean="0"/>
              <a:t>наотмаш</a:t>
            </a: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67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Ум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лять заслуги, небез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звес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 соперник, обж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ра, н</a:t>
            </a:r>
            <a:r>
              <a:rPr lang="ru-RU" u="sng" dirty="0" smtClean="0"/>
              <a:t>ек</a:t>
            </a:r>
            <a:r>
              <a:rPr lang="ru-RU" dirty="0" smtClean="0"/>
              <a:t>оше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 луг, 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новка, холщ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вый, разр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внять, стари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гореть, ветре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ый, </a:t>
            </a:r>
            <a:r>
              <a:rPr lang="ru-RU" dirty="0" err="1" smtClean="0"/>
              <a:t>ове</a:t>
            </a:r>
            <a:r>
              <a:rPr lang="ru-RU" dirty="0" err="1" smtClean="0">
                <a:solidFill>
                  <a:srgbClr val="FF0000"/>
                </a:solidFill>
              </a:rPr>
              <a:t>янн</a:t>
            </a:r>
            <a:r>
              <a:rPr lang="ru-RU" dirty="0" smtClean="0"/>
              <a:t> </a:t>
            </a:r>
            <a:r>
              <a:rPr lang="ru-RU" dirty="0" err="1" smtClean="0"/>
              <a:t>ый</a:t>
            </a:r>
            <a:r>
              <a:rPr lang="ru-RU" dirty="0" smtClean="0"/>
              <a:t> легендами, обид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вший ребенка, раска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шься, непрекращающ</a:t>
            </a:r>
            <a:r>
              <a:rPr lang="ru-RU" dirty="0" smtClean="0">
                <a:solidFill>
                  <a:srgbClr val="FF0000"/>
                </a:solidFill>
              </a:rPr>
              <a:t>ее</a:t>
            </a:r>
            <a:r>
              <a:rPr lang="ru-RU" dirty="0" smtClean="0"/>
              <a:t>ся ненастье, спе</a:t>
            </a:r>
            <a:r>
              <a:rPr lang="ru-RU" dirty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 виноград, где </a:t>
            </a:r>
            <a:r>
              <a:rPr lang="ru-RU" dirty="0">
                <a:solidFill>
                  <a:srgbClr val="FF0000"/>
                </a:solidFill>
              </a:rPr>
              <a:t>-</a:t>
            </a:r>
            <a:r>
              <a:rPr lang="ru-RU" dirty="0" smtClean="0"/>
              <a:t>то, бу</a:t>
            </a:r>
            <a:r>
              <a:rPr lang="ru-RU" u="sng" dirty="0" smtClean="0"/>
              <a:t>дт</a:t>
            </a:r>
            <a:r>
              <a:rPr lang="ru-RU" dirty="0" smtClean="0"/>
              <a:t>о, н</a:t>
            </a:r>
            <a:r>
              <a:rPr lang="ru-RU" u="sng" dirty="0" smtClean="0"/>
              <a:t>ес</a:t>
            </a:r>
            <a:r>
              <a:rPr lang="ru-RU" dirty="0" smtClean="0"/>
              <a:t>мотря на н</a:t>
            </a:r>
            <a:r>
              <a:rPr lang="ru-RU" u="sng" dirty="0" smtClean="0"/>
              <a:t>еп</a:t>
            </a:r>
            <a:r>
              <a:rPr lang="ru-RU" dirty="0" smtClean="0"/>
              <a:t>огоду, </a:t>
            </a:r>
            <a:r>
              <a:rPr lang="ru-RU" u="sng" dirty="0" smtClean="0"/>
              <a:t>в п</a:t>
            </a:r>
            <a:r>
              <a:rPr lang="ru-RU" dirty="0" smtClean="0"/>
              <a:t>родолжени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часа, ему н</a:t>
            </a:r>
            <a:r>
              <a:rPr lang="ru-RU" u="sng" dirty="0" smtClean="0"/>
              <a:t>е -</a:t>
            </a:r>
            <a:r>
              <a:rPr lang="ru-RU" dirty="0" smtClean="0"/>
              <a:t>достает витаминов, </a:t>
            </a:r>
            <a:r>
              <a:rPr lang="ru-RU" u="sng" dirty="0" smtClean="0"/>
              <a:t>еж к</a:t>
            </a:r>
            <a:r>
              <a:rPr lang="ru-RU" dirty="0" smtClean="0"/>
              <a:t>олю</a:t>
            </a:r>
            <a:r>
              <a:rPr lang="ru-RU" u="sng" dirty="0" smtClean="0"/>
              <a:t>ч </a:t>
            </a:r>
            <a:r>
              <a:rPr lang="ru-RU" dirty="0" smtClean="0"/>
              <a:t>,</a:t>
            </a:r>
            <a:r>
              <a:rPr lang="ru-RU" u="sng" dirty="0" smtClean="0"/>
              <a:t>по з</a:t>
            </a:r>
            <a:r>
              <a:rPr lang="ru-RU" dirty="0" smtClean="0"/>
              <a:t>имнему лесу, (</a:t>
            </a:r>
            <a:r>
              <a:rPr lang="ru-RU" dirty="0" err="1" smtClean="0"/>
              <a:t>пол</a:t>
            </a:r>
            <a:r>
              <a:rPr lang="ru-RU" dirty="0" err="1" smtClean="0">
                <a:solidFill>
                  <a:srgbClr val="FF0000"/>
                </a:solidFill>
              </a:rPr>
              <a:t>-</a:t>
            </a:r>
            <a:r>
              <a:rPr lang="ru-RU" dirty="0" err="1" smtClean="0"/>
              <a:t>восьмого</a:t>
            </a:r>
            <a:r>
              <a:rPr lang="ru-RU" dirty="0" smtClean="0"/>
              <a:t>, наотмаш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285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4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Погл</a:t>
            </a:r>
            <a:r>
              <a:rPr lang="ru-RU" dirty="0" smtClean="0"/>
              <a:t>…</a:t>
            </a:r>
            <a:r>
              <a:rPr lang="ru-RU" dirty="0" err="1" smtClean="0"/>
              <a:t>щать</a:t>
            </a:r>
            <a:r>
              <a:rPr lang="ru-RU" dirty="0" smtClean="0"/>
              <a:t>, меж (</a:t>
            </a:r>
            <a:r>
              <a:rPr lang="ru-RU" dirty="0" err="1" smtClean="0"/>
              <a:t>ы,и</a:t>
            </a:r>
            <a:r>
              <a:rPr lang="ru-RU" dirty="0" smtClean="0"/>
              <a:t>) </a:t>
            </a:r>
            <a:r>
              <a:rPr lang="ru-RU" dirty="0" err="1" smtClean="0"/>
              <a:t>ндустриальный</a:t>
            </a:r>
            <a:r>
              <a:rPr lang="ru-RU" dirty="0" smtClean="0"/>
              <a:t>, </a:t>
            </a:r>
            <a:r>
              <a:rPr lang="ru-RU" dirty="0" err="1" smtClean="0"/>
              <a:t>подск</a:t>
            </a:r>
            <a:r>
              <a:rPr lang="ru-RU" dirty="0" smtClean="0"/>
              <a:t>…</a:t>
            </a:r>
            <a:r>
              <a:rPr lang="ru-RU" dirty="0" err="1" smtClean="0"/>
              <a:t>чить</a:t>
            </a:r>
            <a:r>
              <a:rPr lang="ru-RU" dirty="0" smtClean="0"/>
              <a:t>, ни (</a:t>
            </a:r>
            <a:r>
              <a:rPr lang="ru-RU" dirty="0" err="1" smtClean="0"/>
              <a:t>з,с</a:t>
            </a:r>
            <a:r>
              <a:rPr lang="ru-RU" dirty="0" smtClean="0"/>
              <a:t>) ходящий, сестриц…н, в галере…, </a:t>
            </a:r>
            <a:r>
              <a:rPr lang="ru-RU" dirty="0" err="1" smtClean="0"/>
              <a:t>пш</a:t>
            </a:r>
            <a:r>
              <a:rPr lang="ru-RU" dirty="0" smtClean="0"/>
              <a:t>…</a:t>
            </a:r>
            <a:r>
              <a:rPr lang="ru-RU" dirty="0" err="1" smtClean="0"/>
              <a:t>нка</a:t>
            </a:r>
            <a:r>
              <a:rPr lang="ru-RU" dirty="0" smtClean="0"/>
              <a:t>, ш…пот, пан… европейский, меч…, варе (</a:t>
            </a:r>
            <a:r>
              <a:rPr lang="ru-RU" dirty="0" err="1" smtClean="0"/>
              <a:t>нн</a:t>
            </a:r>
            <a:r>
              <a:rPr lang="ru-RU" dirty="0" smtClean="0"/>
              <a:t>, н) </a:t>
            </a:r>
            <a:r>
              <a:rPr lang="ru-RU" dirty="0" err="1" smtClean="0"/>
              <a:t>ый</a:t>
            </a:r>
            <a:r>
              <a:rPr lang="ru-RU" dirty="0" smtClean="0"/>
              <a:t> картофель, </a:t>
            </a:r>
            <a:r>
              <a:rPr lang="ru-RU" dirty="0" err="1" smtClean="0"/>
              <a:t>пр</a:t>
            </a:r>
            <a:r>
              <a:rPr lang="ru-RU" dirty="0" smtClean="0"/>
              <a:t>…терпеть лишения, (пол) Москвы, (не) дожидаясь ответа, отнюдь (не) простое решение, (как) будто, </a:t>
            </a:r>
            <a:r>
              <a:rPr lang="ru-RU" dirty="0" err="1" smtClean="0"/>
              <a:t>дыш</a:t>
            </a:r>
            <a:r>
              <a:rPr lang="ru-RU" dirty="0" smtClean="0"/>
              <a:t>…ш…, на </a:t>
            </a:r>
            <a:r>
              <a:rPr lang="ru-RU" dirty="0" err="1" smtClean="0"/>
              <a:t>утренн</a:t>
            </a:r>
            <a:r>
              <a:rPr lang="ru-RU" dirty="0" smtClean="0"/>
              <a:t>...ю пробе…ку, </a:t>
            </a:r>
            <a:r>
              <a:rPr lang="ru-RU" dirty="0" err="1" smtClean="0"/>
              <a:t>проповед</a:t>
            </a:r>
            <a:r>
              <a:rPr lang="ru-RU" dirty="0" smtClean="0"/>
              <a:t>…</a:t>
            </a:r>
            <a:r>
              <a:rPr lang="ru-RU" dirty="0" err="1" smtClean="0"/>
              <a:t>вать</a:t>
            </a:r>
            <a:r>
              <a:rPr lang="ru-RU" dirty="0" smtClean="0"/>
              <a:t>, серебря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чаша, клее(</a:t>
            </a:r>
            <a:r>
              <a:rPr lang="ru-RU" dirty="0" err="1" smtClean="0"/>
              <a:t>нн,н</a:t>
            </a:r>
            <a:r>
              <a:rPr lang="ru-RU" dirty="0" smtClean="0"/>
              <a:t>)</a:t>
            </a:r>
            <a:r>
              <a:rPr lang="ru-RU" dirty="0" err="1" smtClean="0"/>
              <a:t>ые</a:t>
            </a:r>
            <a:r>
              <a:rPr lang="ru-RU" dirty="0" smtClean="0"/>
              <a:t> обои, (не) </a:t>
            </a:r>
            <a:r>
              <a:rPr lang="ru-RU" dirty="0" err="1" smtClean="0"/>
              <a:t>избалова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жизнью девушка, (не) у кого спросить, </a:t>
            </a:r>
            <a:r>
              <a:rPr lang="ru-RU" dirty="0" err="1" smtClean="0"/>
              <a:t>удосто</a:t>
            </a:r>
            <a:r>
              <a:rPr lang="ru-RU" dirty="0" smtClean="0"/>
              <a:t>…н.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16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Погл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щать, </a:t>
            </a:r>
            <a:r>
              <a:rPr lang="ru-RU" dirty="0" err="1" smtClean="0"/>
              <a:t>ме</a:t>
            </a:r>
            <a:r>
              <a:rPr lang="ru-RU" u="sng" dirty="0" err="1" smtClean="0"/>
              <a:t>ж</a:t>
            </a:r>
            <a:r>
              <a:rPr lang="ru-RU" u="sng" dirty="0" err="1" smtClean="0">
                <a:solidFill>
                  <a:srgbClr val="FF0000"/>
                </a:solidFill>
              </a:rPr>
              <a:t>и</a:t>
            </a:r>
            <a:r>
              <a:rPr lang="ru-RU" dirty="0" err="1" smtClean="0"/>
              <a:t>ндустриальный</a:t>
            </a:r>
            <a:r>
              <a:rPr lang="ru-RU" dirty="0" smtClean="0"/>
              <a:t>, подск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чить, ни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ходящий, сестриц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н, в галере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пш</a:t>
            </a:r>
            <a:r>
              <a:rPr lang="ru-RU" dirty="0">
                <a:solidFill>
                  <a:srgbClr val="FF0000"/>
                </a:solidFill>
              </a:rPr>
              <a:t>ё</a:t>
            </a:r>
            <a:r>
              <a:rPr lang="ru-RU" dirty="0" smtClean="0"/>
              <a:t>нка, ш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пот, пан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европейский, ме</a:t>
            </a:r>
            <a:r>
              <a:rPr lang="ru-RU" u="sng" dirty="0" smtClean="0"/>
              <a:t>ч</a:t>
            </a:r>
            <a:r>
              <a:rPr lang="ru-RU" dirty="0" smtClean="0"/>
              <a:t>, варе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 картофель,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терпеть лишения,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Москвы, н</a:t>
            </a:r>
            <a:r>
              <a:rPr lang="ru-RU" u="sng" dirty="0" smtClean="0"/>
              <a:t>е д</a:t>
            </a:r>
            <a:r>
              <a:rPr lang="ru-RU" dirty="0" smtClean="0"/>
              <a:t>ожидаясь ответа, отнюдь </a:t>
            </a:r>
            <a:r>
              <a:rPr lang="ru-RU" u="sng" dirty="0" smtClean="0"/>
              <a:t>не п</a:t>
            </a:r>
            <a:r>
              <a:rPr lang="ru-RU" dirty="0" smtClean="0"/>
              <a:t>ростое решение, </a:t>
            </a:r>
            <a:r>
              <a:rPr lang="ru-RU" u="sng" dirty="0" smtClean="0"/>
              <a:t>как б</a:t>
            </a:r>
            <a:r>
              <a:rPr lang="ru-RU" dirty="0" smtClean="0"/>
              <a:t>удто, дыш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на утренн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ю пробе</a:t>
            </a:r>
            <a:r>
              <a:rPr lang="ru-RU" dirty="0" smtClean="0">
                <a:solidFill>
                  <a:srgbClr val="FF0000"/>
                </a:solidFill>
              </a:rPr>
              <a:t>ж</a:t>
            </a:r>
            <a:r>
              <a:rPr lang="ru-RU" dirty="0" smtClean="0"/>
              <a:t>ку, проповед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вать, серебря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ая чаша, клее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ые обои, </a:t>
            </a:r>
            <a:r>
              <a:rPr lang="ru-RU" u="sng" dirty="0" smtClean="0"/>
              <a:t>не и</a:t>
            </a:r>
            <a:r>
              <a:rPr lang="ru-RU" dirty="0" smtClean="0"/>
              <a:t>збалова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жизнью девушка, </a:t>
            </a:r>
            <a:r>
              <a:rPr lang="ru-RU" u="sng" dirty="0" smtClean="0"/>
              <a:t>не у</a:t>
            </a:r>
            <a:r>
              <a:rPr lang="ru-RU" dirty="0" smtClean="0"/>
              <a:t> кого спросить, удосто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610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</TotalTime>
  <Words>2244</Words>
  <Application>Microsoft Office PowerPoint</Application>
  <PresentationFormat>Экран (4:3)</PresentationFormat>
  <Paragraphs>47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Орфография. Все орфограммы.</vt:lpstr>
      <vt:lpstr>Упражнение 1 Объясните орфограммы:</vt:lpstr>
      <vt:lpstr>Презентация PowerPoint</vt:lpstr>
      <vt:lpstr>Упражнение 2 Объясните орфограммы: </vt:lpstr>
      <vt:lpstr>Презентация PowerPoint</vt:lpstr>
      <vt:lpstr>Упражнение 3 Объясните орфограммы:</vt:lpstr>
      <vt:lpstr>Презентация PowerPoint</vt:lpstr>
      <vt:lpstr>Упражнение 4 Объясните орфограммы:</vt:lpstr>
      <vt:lpstr>Презентация PowerPoint</vt:lpstr>
      <vt:lpstr>Упражнение 5 Объясните орфограммы:</vt:lpstr>
      <vt:lpstr>Презентация PowerPoint</vt:lpstr>
      <vt:lpstr>Упражнение 6 Объясните орфограммы:</vt:lpstr>
      <vt:lpstr>Презентация PowerPoint</vt:lpstr>
      <vt:lpstr>Упражнение 7 Объясните орфограммы:</vt:lpstr>
      <vt:lpstr>Презентация PowerPoint</vt:lpstr>
      <vt:lpstr>Упражнение 8 Объясните орфограммы:</vt:lpstr>
      <vt:lpstr>Презентация PowerPoint</vt:lpstr>
      <vt:lpstr>Упражнение 9 Объясните орфограммы:</vt:lpstr>
      <vt:lpstr>Презентация PowerPoint</vt:lpstr>
      <vt:lpstr>Упражнение 10 Объясните орфограммы:</vt:lpstr>
      <vt:lpstr>Презентация PowerPoint</vt:lpstr>
      <vt:lpstr>Упражнение 11 Объясните орфограммы:</vt:lpstr>
      <vt:lpstr>Презентация PowerPoint</vt:lpstr>
      <vt:lpstr>Упражнение 12 Объясните орфограммы:</vt:lpstr>
      <vt:lpstr>Презентация PowerPoint</vt:lpstr>
      <vt:lpstr>Упражнение 13 Объясните орфограммы: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Орфография. Все орфограммы.</dc:title>
  <dc:creator>Гость</dc:creator>
  <cp:lastModifiedBy>Гость</cp:lastModifiedBy>
  <cp:revision>28</cp:revision>
  <dcterms:created xsi:type="dcterms:W3CDTF">2014-02-07T11:11:16Z</dcterms:created>
  <dcterms:modified xsi:type="dcterms:W3CDTF">2014-02-12T17:23:23Z</dcterms:modified>
</cp:coreProperties>
</file>